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76" r:id="rId3"/>
    <p:sldId id="275" r:id="rId4"/>
    <p:sldId id="278" r:id="rId5"/>
    <p:sldId id="272" r:id="rId6"/>
    <p:sldId id="273" r:id="rId7"/>
    <p:sldId id="274" r:id="rId8"/>
    <p:sldId id="271" r:id="rId9"/>
    <p:sldId id="279" r:id="rId10"/>
    <p:sldId id="277" r:id="rId11"/>
  </p:sldIdLst>
  <p:sldSz cx="9144000" cy="5143500" type="screen16x9"/>
  <p:notesSz cx="7315200" cy="9601200"/>
  <p:defaultTextStyle>
    <a:defPPr>
      <a:defRPr lang="nl-NL"/>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928">
          <p15:clr>
            <a:srgbClr val="A4A3A4"/>
          </p15:clr>
        </p15:guide>
        <p15:guide id="2" orient="horz" pos="106">
          <p15:clr>
            <a:srgbClr val="A4A3A4"/>
          </p15:clr>
        </p15:guide>
        <p15:guide id="3" orient="horz" pos="2811">
          <p15:clr>
            <a:srgbClr val="A4A3A4"/>
          </p15:clr>
        </p15:guide>
        <p15:guide id="4" pos="391">
          <p15:clr>
            <a:srgbClr val="A4A3A4"/>
          </p15:clr>
        </p15:guide>
        <p15:guide id="5" pos="56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F9C35"/>
    <a:srgbClr val="34B233"/>
    <a:srgbClr val="000000"/>
    <a:srgbClr val="292929"/>
    <a:srgbClr val="D5D2CA"/>
    <a:srgbClr val="005172"/>
    <a:srgbClr val="6AAD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F61705-A810-471B-B0DA-FFFD2E06CF42}" v="82" dt="2024-11-20T11:37:06.289"/>
  </p1510:revLst>
</p1510:revInfo>
</file>

<file path=ppt/tableStyles.xml><?xml version="1.0" encoding="utf-8"?>
<a:tblStyleLst xmlns:a="http://schemas.openxmlformats.org/drawingml/2006/main" def="{E8034E78-7F5D-4C2E-B375-FC64B27BC917}">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38B1855-1B75-4FBE-930C-398BA8C253C6}" styleName="Stijl, thema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Stijl, donker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202B0CA-FC54-4496-8BCA-5EF66A818D29}" styleName="Stijl, donker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8603FDC-E32A-4AB5-989C-0864C3EAD2B8}" styleName="Stijl, thema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344D84-9AFB-497E-A393-DC336BA19D2E}" styleName="Stijl, gemiddeld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Stijl, gemiddeld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9631B5-78F2-41C9-869B-9F39066F8104}" styleName="Stijl, gemiddeld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Stijl, gemiddeld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Stijl, gemiddeld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E9639D4-E3E2-4D34-9284-5A2195B3D0D7}" styleName="Stijl, lich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7" autoAdjust="0"/>
    <p:restoredTop sz="86016" autoAdjust="0"/>
  </p:normalViewPr>
  <p:slideViewPr>
    <p:cSldViewPr snapToGrid="0" showGuides="1">
      <p:cViewPr varScale="1">
        <p:scale>
          <a:sx n="84" d="100"/>
          <a:sy n="84" d="100"/>
        </p:scale>
        <p:origin x="788" y="56"/>
      </p:cViewPr>
      <p:guideLst>
        <p:guide orient="horz" pos="928"/>
        <p:guide orient="horz" pos="106"/>
        <p:guide orient="horz" pos="2811"/>
        <p:guide pos="391"/>
        <p:guide pos="5602"/>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ijger, Chris" userId="a039ab84-d387-426e-a569-ce011eb1c530" providerId="ADAL" clId="{D7F61705-A810-471B-B0DA-FFFD2E06CF42}"/>
    <pc:docChg chg="undo custSel delSld modSld sldOrd modMainMaster modNotesMaster">
      <pc:chgData name="Seijger, Chris" userId="a039ab84-d387-426e-a569-ce011eb1c530" providerId="ADAL" clId="{D7F61705-A810-471B-B0DA-FFFD2E06CF42}" dt="2024-12-02T14:36:46.169" v="2066"/>
      <pc:docMkLst>
        <pc:docMk/>
      </pc:docMkLst>
      <pc:sldChg chg="modSp mod">
        <pc:chgData name="Seijger, Chris" userId="a039ab84-d387-426e-a569-ce011eb1c530" providerId="ADAL" clId="{D7F61705-A810-471B-B0DA-FFFD2E06CF42}" dt="2024-11-20T11:38:57.437" v="2064" actId="20577"/>
        <pc:sldMkLst>
          <pc:docMk/>
          <pc:sldMk cId="1983885521" sldId="256"/>
        </pc:sldMkLst>
        <pc:spChg chg="mod">
          <ac:chgData name="Seijger, Chris" userId="a039ab84-d387-426e-a569-ce011eb1c530" providerId="ADAL" clId="{D7F61705-A810-471B-B0DA-FFFD2E06CF42}" dt="2024-11-20T10:44:25.949" v="1958" actId="6549"/>
          <ac:spMkLst>
            <pc:docMk/>
            <pc:sldMk cId="1983885521" sldId="256"/>
            <ac:spMk id="2" creationId="{00000000-0000-0000-0000-000000000000}"/>
          </ac:spMkLst>
        </pc:spChg>
        <pc:spChg chg="mod">
          <ac:chgData name="Seijger, Chris" userId="a039ab84-d387-426e-a569-ce011eb1c530" providerId="ADAL" clId="{D7F61705-A810-471B-B0DA-FFFD2E06CF42}" dt="2024-11-20T11:38:52.427" v="2059" actId="20577"/>
          <ac:spMkLst>
            <pc:docMk/>
            <pc:sldMk cId="1983885521" sldId="256"/>
            <ac:spMk id="4" creationId="{00000000-0000-0000-0000-000000000000}"/>
          </ac:spMkLst>
        </pc:spChg>
        <pc:spChg chg="mod">
          <ac:chgData name="Seijger, Chris" userId="a039ab84-d387-426e-a569-ce011eb1c530" providerId="ADAL" clId="{D7F61705-A810-471B-B0DA-FFFD2E06CF42}" dt="2024-11-20T11:38:57.437" v="2064" actId="20577"/>
          <ac:spMkLst>
            <pc:docMk/>
            <pc:sldMk cId="1983885521" sldId="256"/>
            <ac:spMk id="5" creationId="{00000000-0000-0000-0000-000000000000}"/>
          </ac:spMkLst>
        </pc:spChg>
      </pc:sldChg>
      <pc:sldChg chg="del">
        <pc:chgData name="Seijger, Chris" userId="a039ab84-d387-426e-a569-ce011eb1c530" providerId="ADAL" clId="{D7F61705-A810-471B-B0DA-FFFD2E06CF42}" dt="2024-11-18T12:40:41.499" v="1224" actId="47"/>
        <pc:sldMkLst>
          <pc:docMk/>
          <pc:sldMk cId="483436754" sldId="259"/>
        </pc:sldMkLst>
      </pc:sldChg>
      <pc:sldChg chg="addSp delSp modSp mod">
        <pc:chgData name="Seijger, Chris" userId="a039ab84-d387-426e-a569-ce011eb1c530" providerId="ADAL" clId="{D7F61705-A810-471B-B0DA-FFFD2E06CF42}" dt="2024-11-20T10:53:00.082" v="2053" actId="1076"/>
        <pc:sldMkLst>
          <pc:docMk/>
          <pc:sldMk cId="2367016649" sldId="271"/>
        </pc:sldMkLst>
        <pc:spChg chg="mod">
          <ac:chgData name="Seijger, Chris" userId="a039ab84-d387-426e-a569-ce011eb1c530" providerId="ADAL" clId="{D7F61705-A810-471B-B0DA-FFFD2E06CF42}" dt="2024-11-20T10:47:13.721" v="1997" actId="2"/>
          <ac:spMkLst>
            <pc:docMk/>
            <pc:sldMk cId="2367016649" sldId="271"/>
            <ac:spMk id="5" creationId="{00000000-0000-0000-0000-000000000000}"/>
          </ac:spMkLst>
        </pc:spChg>
        <pc:spChg chg="add del mod">
          <ac:chgData name="Seijger, Chris" userId="a039ab84-d387-426e-a569-ce011eb1c530" providerId="ADAL" clId="{D7F61705-A810-471B-B0DA-FFFD2E06CF42}" dt="2024-11-20T10:53:00.082" v="2053" actId="1076"/>
          <ac:spMkLst>
            <pc:docMk/>
            <pc:sldMk cId="2367016649" sldId="271"/>
            <ac:spMk id="15" creationId="{1B27F018-7DEF-63DF-3F1B-816BEAE8804E}"/>
          </ac:spMkLst>
        </pc:spChg>
        <pc:picChg chg="add del mod">
          <ac:chgData name="Seijger, Chris" userId="a039ab84-d387-426e-a569-ce011eb1c530" providerId="ADAL" clId="{D7F61705-A810-471B-B0DA-FFFD2E06CF42}" dt="2024-11-18T11:32:17.993" v="445" actId="478"/>
          <ac:picMkLst>
            <pc:docMk/>
            <pc:sldMk cId="2367016649" sldId="271"/>
            <ac:picMk id="6" creationId="{37C98AD0-AE41-89E1-0B14-7DCDE784B6EA}"/>
          </ac:picMkLst>
        </pc:picChg>
        <pc:picChg chg="add del mod modCrop">
          <ac:chgData name="Seijger, Chris" userId="a039ab84-d387-426e-a569-ce011eb1c530" providerId="ADAL" clId="{D7F61705-A810-471B-B0DA-FFFD2E06CF42}" dt="2024-11-18T11:32:17.993" v="445" actId="478"/>
          <ac:picMkLst>
            <pc:docMk/>
            <pc:sldMk cId="2367016649" sldId="271"/>
            <ac:picMk id="8" creationId="{BF217AF2-39D6-2459-3AE7-3B5A1D92F89C}"/>
          </ac:picMkLst>
        </pc:picChg>
        <pc:picChg chg="add del mod">
          <ac:chgData name="Seijger, Chris" userId="a039ab84-d387-426e-a569-ce011eb1c530" providerId="ADAL" clId="{D7F61705-A810-471B-B0DA-FFFD2E06CF42}" dt="2024-11-18T11:28:21.619" v="417" actId="478"/>
          <ac:picMkLst>
            <pc:docMk/>
            <pc:sldMk cId="2367016649" sldId="271"/>
            <ac:picMk id="10" creationId="{33F13399-2B17-245D-2B6C-343BC3EB18A5}"/>
          </ac:picMkLst>
        </pc:picChg>
        <pc:picChg chg="add mod">
          <ac:chgData name="Seijger, Chris" userId="a039ab84-d387-426e-a569-ce011eb1c530" providerId="ADAL" clId="{D7F61705-A810-471B-B0DA-FFFD2E06CF42}" dt="2024-11-18T11:32:41.539" v="460" actId="1036"/>
          <ac:picMkLst>
            <pc:docMk/>
            <pc:sldMk cId="2367016649" sldId="271"/>
            <ac:picMk id="12" creationId="{7CC4205E-D8BC-90AB-7D27-778DB7DA776A}"/>
          </ac:picMkLst>
        </pc:picChg>
        <pc:picChg chg="add mod modCrop">
          <ac:chgData name="Seijger, Chris" userId="a039ab84-d387-426e-a569-ce011eb1c530" providerId="ADAL" clId="{D7F61705-A810-471B-B0DA-FFFD2E06CF42}" dt="2024-11-20T10:52:54.187" v="2052" actId="1038"/>
          <ac:picMkLst>
            <pc:docMk/>
            <pc:sldMk cId="2367016649" sldId="271"/>
            <ac:picMk id="13" creationId="{E45BF647-F51B-D571-2F52-FBFC79E791BC}"/>
          </ac:picMkLst>
        </pc:picChg>
        <pc:picChg chg="add mod modCrop">
          <ac:chgData name="Seijger, Chris" userId="a039ab84-d387-426e-a569-ce011eb1c530" providerId="ADAL" clId="{D7F61705-A810-471B-B0DA-FFFD2E06CF42}" dt="2024-11-20T10:52:44.843" v="2007" actId="732"/>
          <ac:picMkLst>
            <pc:docMk/>
            <pc:sldMk cId="2367016649" sldId="271"/>
            <ac:picMk id="14" creationId="{A0E05448-7DB7-E565-1A2D-6B024ACC90F2}"/>
          </ac:picMkLst>
        </pc:picChg>
      </pc:sldChg>
      <pc:sldChg chg="addSp modSp mod ord">
        <pc:chgData name="Seijger, Chris" userId="a039ab84-d387-426e-a569-ce011eb1c530" providerId="ADAL" clId="{D7F61705-A810-471B-B0DA-FFFD2E06CF42}" dt="2024-11-20T10:43:07.435" v="1956" actId="1076"/>
        <pc:sldMkLst>
          <pc:docMk/>
          <pc:sldMk cId="3590601551" sldId="272"/>
        </pc:sldMkLst>
        <pc:spChg chg="mod">
          <ac:chgData name="Seijger, Chris" userId="a039ab84-d387-426e-a569-ce011eb1c530" providerId="ADAL" clId="{D7F61705-A810-471B-B0DA-FFFD2E06CF42}" dt="2024-11-20T10:33:05.171" v="1924" actId="20577"/>
          <ac:spMkLst>
            <pc:docMk/>
            <pc:sldMk cId="3590601551" sldId="272"/>
            <ac:spMk id="2" creationId="{4BF44449-1FEE-9E59-B929-181067AAA218}"/>
          </ac:spMkLst>
        </pc:spChg>
        <pc:spChg chg="add mod ord">
          <ac:chgData name="Seijger, Chris" userId="a039ab84-d387-426e-a569-ce011eb1c530" providerId="ADAL" clId="{D7F61705-A810-471B-B0DA-FFFD2E06CF42}" dt="2024-11-20T10:43:07.435" v="1956" actId="1076"/>
          <ac:spMkLst>
            <pc:docMk/>
            <pc:sldMk cId="3590601551" sldId="272"/>
            <ac:spMk id="7" creationId="{1E32A08A-16C3-99EF-6C94-5507B588C093}"/>
          </ac:spMkLst>
        </pc:spChg>
        <pc:spChg chg="add mod">
          <ac:chgData name="Seijger, Chris" userId="a039ab84-d387-426e-a569-ce011eb1c530" providerId="ADAL" clId="{D7F61705-A810-471B-B0DA-FFFD2E06CF42}" dt="2024-11-18T11:53:59.574" v="1221" actId="207"/>
          <ac:spMkLst>
            <pc:docMk/>
            <pc:sldMk cId="3590601551" sldId="272"/>
            <ac:spMk id="8" creationId="{C29FC788-936C-3C14-5DB8-7C2BC1EA1134}"/>
          </ac:spMkLst>
        </pc:spChg>
        <pc:picChg chg="add mod">
          <ac:chgData name="Seijger, Chris" userId="a039ab84-d387-426e-a569-ce011eb1c530" providerId="ADAL" clId="{D7F61705-A810-471B-B0DA-FFFD2E06CF42}" dt="2024-11-18T11:15:19.063" v="305" actId="14100"/>
          <ac:picMkLst>
            <pc:docMk/>
            <pc:sldMk cId="3590601551" sldId="272"/>
            <ac:picMk id="5" creationId="{33D6BC7A-3DC0-1F8D-8AEF-926A2A6A0B72}"/>
          </ac:picMkLst>
        </pc:picChg>
      </pc:sldChg>
      <pc:sldChg chg="addSp modSp mod">
        <pc:chgData name="Seijger, Chris" userId="a039ab84-d387-426e-a569-ce011eb1c530" providerId="ADAL" clId="{D7F61705-A810-471B-B0DA-FFFD2E06CF42}" dt="2024-11-20T10:42:52.849" v="1953" actId="1076"/>
        <pc:sldMkLst>
          <pc:docMk/>
          <pc:sldMk cId="1935560216" sldId="273"/>
        </pc:sldMkLst>
        <pc:spChg chg="mod">
          <ac:chgData name="Seijger, Chris" userId="a039ab84-d387-426e-a569-ce011eb1c530" providerId="ADAL" clId="{D7F61705-A810-471B-B0DA-FFFD2E06CF42}" dt="2024-11-20T10:33:47.993" v="1932" actId="20577"/>
          <ac:spMkLst>
            <pc:docMk/>
            <pc:sldMk cId="1935560216" sldId="273"/>
            <ac:spMk id="2" creationId="{2D2DB8B2-3CB4-F2D8-96B7-7CD71BC37744}"/>
          </ac:spMkLst>
        </pc:spChg>
        <pc:spChg chg="add mod">
          <ac:chgData name="Seijger, Chris" userId="a039ab84-d387-426e-a569-ce011eb1c530" providerId="ADAL" clId="{D7F61705-A810-471B-B0DA-FFFD2E06CF42}" dt="2024-11-20T10:42:52.849" v="1953" actId="1076"/>
          <ac:spMkLst>
            <pc:docMk/>
            <pc:sldMk cId="1935560216" sldId="273"/>
            <ac:spMk id="7" creationId="{336637EF-9671-DBAF-9981-5865ABE39BF6}"/>
          </ac:spMkLst>
        </pc:spChg>
        <pc:picChg chg="add mod modCrop">
          <ac:chgData name="Seijger, Chris" userId="a039ab84-d387-426e-a569-ce011eb1c530" providerId="ADAL" clId="{D7F61705-A810-471B-B0DA-FFFD2E06CF42}" dt="2024-11-20T10:34:09.532" v="1935" actId="14100"/>
          <ac:picMkLst>
            <pc:docMk/>
            <pc:sldMk cId="1935560216" sldId="273"/>
            <ac:picMk id="5" creationId="{19FF226C-E1E3-D8C0-2C99-7D658DA6A40B}"/>
          </ac:picMkLst>
        </pc:picChg>
      </pc:sldChg>
      <pc:sldChg chg="addSp delSp modSp mod modAnim">
        <pc:chgData name="Seijger, Chris" userId="a039ab84-d387-426e-a569-ce011eb1c530" providerId="ADAL" clId="{D7F61705-A810-471B-B0DA-FFFD2E06CF42}" dt="2024-11-20T10:47:52.527" v="2001" actId="14100"/>
        <pc:sldMkLst>
          <pc:docMk/>
          <pc:sldMk cId="1467988272" sldId="274"/>
        </pc:sldMkLst>
        <pc:spChg chg="mod">
          <ac:chgData name="Seijger, Chris" userId="a039ab84-d387-426e-a569-ce011eb1c530" providerId="ADAL" clId="{D7F61705-A810-471B-B0DA-FFFD2E06CF42}" dt="2024-11-20T10:45:29.503" v="1969" actId="20577"/>
          <ac:spMkLst>
            <pc:docMk/>
            <pc:sldMk cId="1467988272" sldId="274"/>
            <ac:spMk id="2" creationId="{2652C494-9D55-9237-E987-5C07C93B11E8}"/>
          </ac:spMkLst>
        </pc:spChg>
        <pc:spChg chg="add mod">
          <ac:chgData name="Seijger, Chris" userId="a039ab84-d387-426e-a569-ce011eb1c530" providerId="ADAL" clId="{D7F61705-A810-471B-B0DA-FFFD2E06CF42}" dt="2024-11-20T10:36:36.853" v="1943" actId="1076"/>
          <ac:spMkLst>
            <pc:docMk/>
            <pc:sldMk cId="1467988272" sldId="274"/>
            <ac:spMk id="6" creationId="{4EAEE3C9-E54E-00C1-F5FD-FE571C107A52}"/>
          </ac:spMkLst>
        </pc:spChg>
        <pc:spChg chg="add mod">
          <ac:chgData name="Seijger, Chris" userId="a039ab84-d387-426e-a569-ce011eb1c530" providerId="ADAL" clId="{D7F61705-A810-471B-B0DA-FFFD2E06CF42}" dt="2024-11-20T10:47:11.145" v="1996" actId="2"/>
          <ac:spMkLst>
            <pc:docMk/>
            <pc:sldMk cId="1467988272" sldId="274"/>
            <ac:spMk id="10" creationId="{3556797E-A42A-6D57-9CB9-910B9DC0E786}"/>
          </ac:spMkLst>
        </pc:spChg>
        <pc:spChg chg="add del">
          <ac:chgData name="Seijger, Chris" userId="a039ab84-d387-426e-a569-ce011eb1c530" providerId="ADAL" clId="{D7F61705-A810-471B-B0DA-FFFD2E06CF42}" dt="2024-11-18T11:44:29.869" v="866" actId="22"/>
          <ac:spMkLst>
            <pc:docMk/>
            <pc:sldMk cId="1467988272" sldId="274"/>
            <ac:spMk id="12" creationId="{44508C8A-79CF-F279-B188-744D59273AEA}"/>
          </ac:spMkLst>
        </pc:spChg>
        <pc:spChg chg="add del mod">
          <ac:chgData name="Seijger, Chris" userId="a039ab84-d387-426e-a569-ce011eb1c530" providerId="ADAL" clId="{D7F61705-A810-471B-B0DA-FFFD2E06CF42}" dt="2024-11-18T11:46:41.387" v="883" actId="478"/>
          <ac:spMkLst>
            <pc:docMk/>
            <pc:sldMk cId="1467988272" sldId="274"/>
            <ac:spMk id="17" creationId="{BAB6BB6E-65DD-0ABF-E737-5BD6DFCF9D25}"/>
          </ac:spMkLst>
        </pc:spChg>
        <pc:spChg chg="add mod">
          <ac:chgData name="Seijger, Chris" userId="a039ab84-d387-426e-a569-ce011eb1c530" providerId="ADAL" clId="{D7F61705-A810-471B-B0DA-FFFD2E06CF42}" dt="2024-11-20T10:47:52.527" v="2001" actId="14100"/>
          <ac:spMkLst>
            <pc:docMk/>
            <pc:sldMk cId="1467988272" sldId="274"/>
            <ac:spMk id="18" creationId="{10BE11F3-A5C2-E868-58DF-ADF8EA244EBA}"/>
          </ac:spMkLst>
        </pc:spChg>
        <pc:grpChg chg="add mod">
          <ac:chgData name="Seijger, Chris" userId="a039ab84-d387-426e-a569-ce011eb1c530" providerId="ADAL" clId="{D7F61705-A810-471B-B0DA-FFFD2E06CF42}" dt="2024-11-20T10:34:43.833" v="1937" actId="14100"/>
          <ac:grpSpMkLst>
            <pc:docMk/>
            <pc:sldMk cId="1467988272" sldId="274"/>
            <ac:grpSpMk id="13" creationId="{225493CE-D650-EA22-FF23-637215BDBF85}"/>
          </ac:grpSpMkLst>
        </pc:grpChg>
        <pc:picChg chg="add del mod">
          <ac:chgData name="Seijger, Chris" userId="a039ab84-d387-426e-a569-ce011eb1c530" providerId="ADAL" clId="{D7F61705-A810-471B-B0DA-FFFD2E06CF42}" dt="2024-11-18T11:44:42.648" v="868" actId="478"/>
          <ac:picMkLst>
            <pc:docMk/>
            <pc:sldMk cId="1467988272" sldId="274"/>
            <ac:picMk id="7" creationId="{EDE6AA57-CFD4-575E-1C21-1F97416ECD98}"/>
          </ac:picMkLst>
        </pc:picChg>
        <pc:picChg chg="add mod">
          <ac:chgData name="Seijger, Chris" userId="a039ab84-d387-426e-a569-ce011eb1c530" providerId="ADAL" clId="{D7F61705-A810-471B-B0DA-FFFD2E06CF42}" dt="2024-11-18T11:42:15.305" v="853"/>
          <ac:picMkLst>
            <pc:docMk/>
            <pc:sldMk cId="1467988272" sldId="274"/>
            <ac:picMk id="8" creationId="{6AEB693D-63F2-4156-3550-7070396A9A9B}"/>
          </ac:picMkLst>
        </pc:picChg>
        <pc:picChg chg="add del mod">
          <ac:chgData name="Seijger, Chris" userId="a039ab84-d387-426e-a569-ce011eb1c530" providerId="ADAL" clId="{D7F61705-A810-471B-B0DA-FFFD2E06CF42}" dt="2024-11-18T11:44:49.791" v="870" actId="478"/>
          <ac:picMkLst>
            <pc:docMk/>
            <pc:sldMk cId="1467988272" sldId="274"/>
            <ac:picMk id="14" creationId="{134F8716-A5F3-4D98-CAC0-4E2D94A9BFA2}"/>
          </ac:picMkLst>
        </pc:picChg>
        <pc:picChg chg="add mod">
          <ac:chgData name="Seijger, Chris" userId="a039ab84-d387-426e-a569-ce011eb1c530" providerId="ADAL" clId="{D7F61705-A810-471B-B0DA-FFFD2E06CF42}" dt="2024-11-18T11:44:56.121" v="872" actId="1076"/>
          <ac:picMkLst>
            <pc:docMk/>
            <pc:sldMk cId="1467988272" sldId="274"/>
            <ac:picMk id="15" creationId="{3D392D70-85B5-66EA-AD67-D33FB0246DF8}"/>
          </ac:picMkLst>
        </pc:picChg>
        <pc:picChg chg="add mod">
          <ac:chgData name="Seijger, Chris" userId="a039ab84-d387-426e-a569-ce011eb1c530" providerId="ADAL" clId="{D7F61705-A810-471B-B0DA-FFFD2E06CF42}" dt="2024-11-18T11:45:17.245" v="873" actId="1076"/>
          <ac:picMkLst>
            <pc:docMk/>
            <pc:sldMk cId="1467988272" sldId="274"/>
            <ac:picMk id="16" creationId="{0FB264F0-E0C2-319F-B86C-A0D284951871}"/>
          </ac:picMkLst>
        </pc:picChg>
      </pc:sldChg>
      <pc:sldChg chg="modSp mod">
        <pc:chgData name="Seijger, Chris" userId="a039ab84-d387-426e-a569-ce011eb1c530" providerId="ADAL" clId="{D7F61705-A810-471B-B0DA-FFFD2E06CF42}" dt="2024-11-20T10:27:11.617" v="1898" actId="6549"/>
        <pc:sldMkLst>
          <pc:docMk/>
          <pc:sldMk cId="451616002" sldId="275"/>
        </pc:sldMkLst>
        <pc:spChg chg="mod">
          <ac:chgData name="Seijger, Chris" userId="a039ab84-d387-426e-a569-ce011eb1c530" providerId="ADAL" clId="{D7F61705-A810-471B-B0DA-FFFD2E06CF42}" dt="2024-11-20T10:27:11.617" v="1898" actId="6549"/>
          <ac:spMkLst>
            <pc:docMk/>
            <pc:sldMk cId="451616002" sldId="275"/>
            <ac:spMk id="2" creationId="{ABB5A8F4-0474-A77F-0227-052398E9BF56}"/>
          </ac:spMkLst>
        </pc:spChg>
        <pc:spChg chg="mod">
          <ac:chgData name="Seijger, Chris" userId="a039ab84-d387-426e-a569-ce011eb1c530" providerId="ADAL" clId="{D7F61705-A810-471B-B0DA-FFFD2E06CF42}" dt="2024-11-20T10:26:02.899" v="1867" actId="20577"/>
          <ac:spMkLst>
            <pc:docMk/>
            <pc:sldMk cId="451616002" sldId="275"/>
            <ac:spMk id="3" creationId="{29F7BE8E-F558-3BC9-E278-342CA30214EB}"/>
          </ac:spMkLst>
        </pc:spChg>
      </pc:sldChg>
      <pc:sldChg chg="addSp delSp modSp mod modAnim">
        <pc:chgData name="Seijger, Chris" userId="a039ab84-d387-426e-a569-ce011eb1c530" providerId="ADAL" clId="{D7F61705-A810-471B-B0DA-FFFD2E06CF42}" dt="2024-11-20T10:50:30.147" v="2005" actId="166"/>
        <pc:sldMkLst>
          <pc:docMk/>
          <pc:sldMk cId="3700527208" sldId="276"/>
        </pc:sldMkLst>
        <pc:spChg chg="mod">
          <ac:chgData name="Seijger, Chris" userId="a039ab84-d387-426e-a569-ce011eb1c530" providerId="ADAL" clId="{D7F61705-A810-471B-B0DA-FFFD2E06CF42}" dt="2024-11-20T10:49:35.606" v="2002" actId="14100"/>
          <ac:spMkLst>
            <pc:docMk/>
            <pc:sldMk cId="3700527208" sldId="276"/>
            <ac:spMk id="2" creationId="{8A01069F-3434-1F32-32E6-F84CCF9B2AF0}"/>
          </ac:spMkLst>
        </pc:spChg>
        <pc:spChg chg="del">
          <ac:chgData name="Seijger, Chris" userId="a039ab84-d387-426e-a569-ce011eb1c530" providerId="ADAL" clId="{D7F61705-A810-471B-B0DA-FFFD2E06CF42}" dt="2024-11-18T10:57:22.583" v="0" actId="478"/>
          <ac:spMkLst>
            <pc:docMk/>
            <pc:sldMk cId="3700527208" sldId="276"/>
            <ac:spMk id="3" creationId="{0D43265F-C9C4-14F9-6815-587701BA31CA}"/>
          </ac:spMkLst>
        </pc:spChg>
        <pc:spChg chg="add mod">
          <ac:chgData name="Seijger, Chris" userId="a039ab84-d387-426e-a569-ce011eb1c530" providerId="ADAL" clId="{D7F61705-A810-471B-B0DA-FFFD2E06CF42}" dt="2024-11-20T10:49:53.316" v="2004" actId="1076"/>
          <ac:spMkLst>
            <pc:docMk/>
            <pc:sldMk cId="3700527208" sldId="276"/>
            <ac:spMk id="5" creationId="{E187DB93-6480-3A8C-F727-603E3B1A5AC0}"/>
          </ac:spMkLst>
        </pc:spChg>
        <pc:picChg chg="add mod ord">
          <ac:chgData name="Seijger, Chris" userId="a039ab84-d387-426e-a569-ce011eb1c530" providerId="ADAL" clId="{D7F61705-A810-471B-B0DA-FFFD2E06CF42}" dt="2024-11-20T10:50:30.147" v="2005" actId="166"/>
          <ac:picMkLst>
            <pc:docMk/>
            <pc:sldMk cId="3700527208" sldId="276"/>
            <ac:picMk id="6" creationId="{BDF747C8-DB2E-74E7-E741-0E3CD4B899A3}"/>
          </ac:picMkLst>
        </pc:picChg>
      </pc:sldChg>
      <pc:sldChg chg="modSp mod">
        <pc:chgData name="Seijger, Chris" userId="a039ab84-d387-426e-a569-ce011eb1c530" providerId="ADAL" clId="{D7F61705-A810-471B-B0DA-FFFD2E06CF42}" dt="2024-12-02T14:36:46.169" v="2066"/>
        <pc:sldMkLst>
          <pc:docMk/>
          <pc:sldMk cId="3642639440" sldId="277"/>
        </pc:sldMkLst>
        <pc:spChg chg="mod">
          <ac:chgData name="Seijger, Chris" userId="a039ab84-d387-426e-a569-ce011eb1c530" providerId="ADAL" clId="{D7F61705-A810-471B-B0DA-FFFD2E06CF42}" dt="2024-12-02T14:36:46.169" v="2066"/>
          <ac:spMkLst>
            <pc:docMk/>
            <pc:sldMk cId="3642639440" sldId="277"/>
            <ac:spMk id="2" creationId="{32B7CE74-8855-E556-4938-23BC73FEC5B3}"/>
          </ac:spMkLst>
        </pc:spChg>
      </pc:sldChg>
      <pc:sldChg chg="addSp delSp modSp mod modNotesTx">
        <pc:chgData name="Seijger, Chris" userId="a039ab84-d387-426e-a569-ce011eb1c530" providerId="ADAL" clId="{D7F61705-A810-471B-B0DA-FFFD2E06CF42}" dt="2024-11-20T10:31:55.415" v="1916" actId="14100"/>
        <pc:sldMkLst>
          <pc:docMk/>
          <pc:sldMk cId="4162194075" sldId="278"/>
        </pc:sldMkLst>
        <pc:spChg chg="del mod">
          <ac:chgData name="Seijger, Chris" userId="a039ab84-d387-426e-a569-ce011eb1c530" providerId="ADAL" clId="{D7F61705-A810-471B-B0DA-FFFD2E06CF42}" dt="2024-11-18T11:10:37.437" v="144" actId="478"/>
          <ac:spMkLst>
            <pc:docMk/>
            <pc:sldMk cId="4162194075" sldId="278"/>
            <ac:spMk id="2" creationId="{66763186-E96A-1BC4-13B8-8E097DC618B5}"/>
          </ac:spMkLst>
        </pc:spChg>
        <pc:spChg chg="add del mod">
          <ac:chgData name="Seijger, Chris" userId="a039ab84-d387-426e-a569-ce011eb1c530" providerId="ADAL" clId="{D7F61705-A810-471B-B0DA-FFFD2E06CF42}" dt="2024-11-18T11:10:39.157" v="146" actId="478"/>
          <ac:spMkLst>
            <pc:docMk/>
            <pc:sldMk cId="4162194075" sldId="278"/>
            <ac:spMk id="5" creationId="{1F5ACB02-E5FD-9D5B-8B8C-AC0FBD5D0A77}"/>
          </ac:spMkLst>
        </pc:spChg>
        <pc:spChg chg="add mod">
          <ac:chgData name="Seijger, Chris" userId="a039ab84-d387-426e-a569-ce011eb1c530" providerId="ADAL" clId="{D7F61705-A810-471B-B0DA-FFFD2E06CF42}" dt="2024-11-20T10:31:55.415" v="1916" actId="14100"/>
          <ac:spMkLst>
            <pc:docMk/>
            <pc:sldMk cId="4162194075" sldId="278"/>
            <ac:spMk id="7" creationId="{162AECDE-B835-B1BA-6B9E-EC8483C5DE5F}"/>
          </ac:spMkLst>
        </pc:spChg>
        <pc:picChg chg="add mod">
          <ac:chgData name="Seijger, Chris" userId="a039ab84-d387-426e-a569-ce011eb1c530" providerId="ADAL" clId="{D7F61705-A810-471B-B0DA-FFFD2E06CF42}" dt="2024-11-18T11:11:41.222" v="170"/>
          <ac:picMkLst>
            <pc:docMk/>
            <pc:sldMk cId="4162194075" sldId="278"/>
            <ac:picMk id="6" creationId="{30D1D054-F9FD-E9BC-CB40-B5F154F0C593}"/>
          </ac:picMkLst>
        </pc:picChg>
      </pc:sldChg>
      <pc:sldChg chg="addSp modSp mod">
        <pc:chgData name="Seijger, Chris" userId="a039ab84-d387-426e-a569-ce011eb1c530" providerId="ADAL" clId="{D7F61705-A810-471B-B0DA-FFFD2E06CF42}" dt="2024-11-20T10:45:02.457" v="1964" actId="20577"/>
        <pc:sldMkLst>
          <pc:docMk/>
          <pc:sldMk cId="2094886537" sldId="279"/>
        </pc:sldMkLst>
        <pc:spChg chg="mod">
          <ac:chgData name="Seijger, Chris" userId="a039ab84-d387-426e-a569-ce011eb1c530" providerId="ADAL" clId="{D7F61705-A810-471B-B0DA-FFFD2E06CF42}" dt="2024-11-20T10:45:02.457" v="1964" actId="20577"/>
          <ac:spMkLst>
            <pc:docMk/>
            <pc:sldMk cId="2094886537" sldId="279"/>
            <ac:spMk id="2" creationId="{DB88CFDF-25FA-C866-D5B5-5AA510C63D48}"/>
          </ac:spMkLst>
        </pc:spChg>
        <pc:spChg chg="mod">
          <ac:chgData name="Seijger, Chris" userId="a039ab84-d387-426e-a569-ce011eb1c530" providerId="ADAL" clId="{D7F61705-A810-471B-B0DA-FFFD2E06CF42}" dt="2024-11-18T11:33:11.958" v="536" actId="20577"/>
          <ac:spMkLst>
            <pc:docMk/>
            <pc:sldMk cId="2094886537" sldId="279"/>
            <ac:spMk id="3" creationId="{63761C2C-DEBD-FA44-DA65-F38C59813087}"/>
          </ac:spMkLst>
        </pc:spChg>
        <pc:picChg chg="add mod ord">
          <ac:chgData name="Seijger, Chris" userId="a039ab84-d387-426e-a569-ce011eb1c530" providerId="ADAL" clId="{D7F61705-A810-471B-B0DA-FFFD2E06CF42}" dt="2024-11-18T11:38:49.426" v="847" actId="167"/>
          <ac:picMkLst>
            <pc:docMk/>
            <pc:sldMk cId="2094886537" sldId="279"/>
            <ac:picMk id="6" creationId="{8D609C13-B2BE-5D86-628C-998DFE100ED1}"/>
          </ac:picMkLst>
        </pc:picChg>
      </pc:sldChg>
      <pc:sldMasterChg chg="modSldLayout">
        <pc:chgData name="Seijger, Chris" userId="a039ab84-d387-426e-a569-ce011eb1c530" providerId="ADAL" clId="{D7F61705-A810-471B-B0DA-FFFD2E06CF42}" dt="2024-11-20T10:47:41.285" v="2000" actId="2"/>
        <pc:sldMasterMkLst>
          <pc:docMk/>
          <pc:sldMasterMk cId="0" sldId="2147483648"/>
        </pc:sldMasterMkLst>
        <pc:sldLayoutChg chg="modSp mod">
          <pc:chgData name="Seijger, Chris" userId="a039ab84-d387-426e-a569-ce011eb1c530" providerId="ADAL" clId="{D7F61705-A810-471B-B0DA-FFFD2E06CF42}" dt="2024-11-20T10:47:41.285" v="2000" actId="2"/>
          <pc:sldLayoutMkLst>
            <pc:docMk/>
            <pc:sldMasterMk cId="0" sldId="2147483648"/>
            <pc:sldLayoutMk cId="4239833962" sldId="2147483652"/>
          </pc:sldLayoutMkLst>
          <pc:spChg chg="mod">
            <ac:chgData name="Seijger, Chris" userId="a039ab84-d387-426e-a569-ce011eb1c530" providerId="ADAL" clId="{D7F61705-A810-471B-B0DA-FFFD2E06CF42}" dt="2024-11-20T10:47:41.285" v="2000" actId="2"/>
            <ac:spMkLst>
              <pc:docMk/>
              <pc:sldMasterMk cId="0" sldId="2147483648"/>
              <pc:sldLayoutMk cId="4239833962" sldId="2147483652"/>
              <ac:spMk id="14"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7EFC83C-B988-4A9E-9713-F559C31F4362}" type="datetimeFigureOut">
              <a:rPr lang="nl-NL" smtClean="0"/>
              <a:t>2-12-2024</a:t>
            </a:fld>
            <a:endParaRPr lang="nl-NL"/>
          </a:p>
        </p:txBody>
      </p:sp>
      <p:sp>
        <p:nvSpPr>
          <p:cNvPr id="4" name="Tijdelijke aanduiding voor dia-afbeelding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nl-NL"/>
          </a:p>
        </p:txBody>
      </p:sp>
      <p:sp>
        <p:nvSpPr>
          <p:cNvPr id="5" name="Tijdelijke aanduiding voor notities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55D45D2F-C69D-4D90-B22B-9B2DC58DBD55}" type="slidenum">
              <a:rPr lang="nl-NL" smtClean="0"/>
              <a:t>‹#›</a:t>
            </a:fld>
            <a:endParaRPr lang="nl-NL"/>
          </a:p>
        </p:txBody>
      </p:sp>
    </p:spTree>
    <p:extLst>
      <p:ext uri="{BB962C8B-B14F-4D97-AF65-F5344CB8AC3E}">
        <p14:creationId xmlns:p14="http://schemas.microsoft.com/office/powerpoint/2010/main" val="345412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D45D2F-C69D-4D90-B22B-9B2DC58DBD55}" type="slidenum">
              <a:rPr lang="nl-NL" smtClean="0"/>
              <a:t>2</a:t>
            </a:fld>
            <a:endParaRPr lang="nl-NL"/>
          </a:p>
        </p:txBody>
      </p:sp>
    </p:spTree>
    <p:extLst>
      <p:ext uri="{BB962C8B-B14F-4D97-AF65-F5344CB8AC3E}">
        <p14:creationId xmlns:p14="http://schemas.microsoft.com/office/powerpoint/2010/main" val="1961284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Reforming subsidies: </a:t>
            </a:r>
          </a:p>
          <a:p>
            <a:r>
              <a:rPr lang="en-GB" dirty="0"/>
              <a:t>Coarseness</a:t>
            </a:r>
          </a:p>
          <a:p>
            <a:r>
              <a:rPr lang="en-GB" dirty="0"/>
              <a:t>Priorities in society</a:t>
            </a:r>
          </a:p>
          <a:p>
            <a:r>
              <a:rPr lang="en-GB" dirty="0"/>
              <a:t>Contribution to environmental-sound changes </a:t>
            </a:r>
          </a:p>
        </p:txBody>
      </p:sp>
      <p:sp>
        <p:nvSpPr>
          <p:cNvPr id="4" name="Slide Number Placeholder 3"/>
          <p:cNvSpPr>
            <a:spLocks noGrp="1"/>
          </p:cNvSpPr>
          <p:nvPr>
            <p:ph type="sldNum" sz="quarter" idx="5"/>
          </p:nvPr>
        </p:nvSpPr>
        <p:spPr/>
        <p:txBody>
          <a:bodyPr/>
          <a:lstStyle/>
          <a:p>
            <a:fld id="{55D45D2F-C69D-4D90-B22B-9B2DC58DBD55}" type="slidenum">
              <a:rPr lang="nl-NL" smtClean="0"/>
              <a:t>4</a:t>
            </a:fld>
            <a:endParaRPr lang="nl-NL" dirty="0"/>
          </a:p>
        </p:txBody>
      </p:sp>
    </p:spTree>
    <p:extLst>
      <p:ext uri="{BB962C8B-B14F-4D97-AF65-F5344CB8AC3E}">
        <p14:creationId xmlns:p14="http://schemas.microsoft.com/office/powerpoint/2010/main" val="2980930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D45D2F-C69D-4D90-B22B-9B2DC58DBD55}" type="slidenum">
              <a:rPr lang="nl-NL" smtClean="0"/>
              <a:t>7</a:t>
            </a:fld>
            <a:endParaRPr lang="nl-NL" dirty="0"/>
          </a:p>
        </p:txBody>
      </p:sp>
    </p:spTree>
    <p:extLst>
      <p:ext uri="{BB962C8B-B14F-4D97-AF65-F5344CB8AC3E}">
        <p14:creationId xmlns:p14="http://schemas.microsoft.com/office/powerpoint/2010/main" val="2629329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el 8"/>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14" name="Tijdelijke aanduiding voor afbeelding 24"/>
          <p:cNvSpPr>
            <a:spLocks noGrp="1" noChangeAspect="1"/>
          </p:cNvSpPr>
          <p:nvPr>
            <p:ph type="pic" sz="quarter" idx="13" hasCustomPrompt="1"/>
          </p:nvPr>
        </p:nvSpPr>
        <p:spPr bwMode="auto">
          <a:xfrm>
            <a:off x="467564" y="2120875"/>
            <a:ext cx="2340000" cy="234000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sysClr val="windowText" lastClr="000000"/>
                </a:solidFill>
                <a:effectLst/>
                <a:uLnTx/>
                <a:uFillTx/>
              </a:rPr>
              <a:t>Klik</a:t>
            </a:r>
            <a:r>
              <a:rPr kumimoji="0" lang="en-GB" sz="800" b="0" i="0" u="none" strike="noStrike" kern="0" cap="none" spc="0" normalizeH="0" baseline="0" noProof="0" dirty="0">
                <a:ln>
                  <a:noFill/>
                </a:ln>
                <a:solidFill>
                  <a:sysClr val="windowText" lastClr="000000"/>
                </a:solidFill>
                <a:effectLst/>
                <a:uLnTx/>
                <a:uFillTx/>
              </a:rPr>
              <a:t> op het pictogram </a:t>
            </a:r>
            <a:r>
              <a:rPr kumimoji="0" lang="en-GB" sz="800" b="0" i="0" u="none" strike="noStrike" kern="0" cap="none" spc="0" normalizeH="0" baseline="0" noProof="0" dirty="0" err="1">
                <a:ln>
                  <a:noFill/>
                </a:ln>
                <a:solidFill>
                  <a:sysClr val="windowText" lastClr="000000"/>
                </a:solidFill>
                <a:effectLst/>
                <a:uLnTx/>
                <a:uFillTx/>
              </a:rPr>
              <a:t>als</a:t>
            </a:r>
            <a:r>
              <a:rPr kumimoji="0" lang="en-GB" sz="800" b="0" i="0" u="none" strike="noStrike" kern="0" cap="none" spc="0" normalizeH="0" baseline="0" noProof="0" dirty="0">
                <a:ln>
                  <a:noFill/>
                </a:ln>
                <a:solidFill>
                  <a:sysClr val="windowText" lastClr="000000"/>
                </a:solidFill>
                <a:effectLst/>
                <a:uLnTx/>
                <a:uFillTx/>
              </a:rPr>
              <a:t> u </a:t>
            </a:r>
            <a:r>
              <a:rPr kumimoji="0" lang="en-GB" sz="800" b="0" i="0" u="none" strike="noStrike" kern="0" cap="none" spc="0" normalizeH="0" baseline="0" noProof="0" dirty="0" err="1">
                <a:ln>
                  <a:noFill/>
                </a:ln>
                <a:solidFill>
                  <a:sysClr val="windowText" lastClr="000000"/>
                </a:solidFill>
                <a:effectLst/>
                <a:uLnTx/>
                <a:uFillTx/>
              </a:rPr>
              <a:t>een</a:t>
            </a:r>
            <a:r>
              <a:rPr kumimoji="0" lang="en-GB" sz="800" b="0" i="0" u="none" strike="noStrike" kern="0" cap="none" spc="0" normalizeH="0" baseline="0" noProof="0" dirty="0">
                <a:ln>
                  <a:noFill/>
                </a:ln>
                <a:solidFill>
                  <a:sysClr val="windowText" lastClr="000000"/>
                </a:solidFill>
                <a:effectLst/>
                <a:uLnTx/>
                <a:uFillTx/>
              </a:rPr>
              <a:t> </a:t>
            </a:r>
            <a:r>
              <a:rPr kumimoji="0" lang="en-GB" sz="800" b="0" i="0" u="none" strike="noStrike" kern="0" cap="none" spc="0" normalizeH="0" baseline="0" noProof="0" dirty="0" err="1">
                <a:ln>
                  <a:noFill/>
                </a:ln>
                <a:solidFill>
                  <a:sysClr val="windowText" lastClr="000000"/>
                </a:solidFill>
                <a:effectLst/>
                <a:uLnTx/>
                <a:uFillTx/>
              </a:rPr>
              <a:t>afbeelding</a:t>
            </a:r>
            <a:r>
              <a:rPr kumimoji="0" lang="en-GB" sz="800" b="0" i="0" u="none" strike="noStrike" kern="0" cap="none" spc="0" normalizeH="0" baseline="0" noProof="0" dirty="0">
                <a:ln>
                  <a:noFill/>
                </a:ln>
                <a:solidFill>
                  <a:sysClr val="windowText" lastClr="000000"/>
                </a:solidFill>
                <a:effectLst/>
                <a:uLnTx/>
                <a:uFillTx/>
              </a:rPr>
              <a:t> wilt </a:t>
            </a:r>
            <a:r>
              <a:rPr kumimoji="0" lang="en-GB" sz="800" b="0" i="0" u="none" strike="noStrike" kern="0" cap="none" spc="0" normalizeH="0" baseline="0" noProof="0" dirty="0" err="1">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15" name="Tijdelijke aanduiding voor afbeelding 24"/>
          <p:cNvSpPr>
            <a:spLocks noGrp="1" noChangeAspect="1"/>
          </p:cNvSpPr>
          <p:nvPr>
            <p:ph type="pic" sz="quarter" idx="19"/>
          </p:nvPr>
        </p:nvSpPr>
        <p:spPr bwMode="auto">
          <a:xfrm>
            <a:off x="6553175" y="2120875"/>
            <a:ext cx="2340000" cy="234000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sysClr val="windowText" lastClr="000000"/>
                </a:solidFill>
                <a:effectLst/>
                <a:uLnTx/>
                <a:uFillTx/>
              </a:rPr>
              <a:t>Klik</a:t>
            </a:r>
            <a:r>
              <a:rPr kumimoji="0" lang="en-GB" sz="800" b="0" i="0" u="none" strike="noStrike" kern="0" cap="none" spc="0" normalizeH="0" baseline="0" noProof="0" dirty="0">
                <a:ln>
                  <a:noFill/>
                </a:ln>
                <a:solidFill>
                  <a:sysClr val="windowText" lastClr="000000"/>
                </a:solidFill>
                <a:effectLst/>
                <a:uLnTx/>
                <a:uFillTx/>
              </a:rPr>
              <a:t> op het pictogram </a:t>
            </a:r>
            <a:r>
              <a:rPr kumimoji="0" lang="en-GB" sz="800" b="0" i="0" u="none" strike="noStrike" kern="0" cap="none" spc="0" normalizeH="0" baseline="0" noProof="0" dirty="0" err="1">
                <a:ln>
                  <a:noFill/>
                </a:ln>
                <a:solidFill>
                  <a:sysClr val="windowText" lastClr="000000"/>
                </a:solidFill>
                <a:effectLst/>
                <a:uLnTx/>
                <a:uFillTx/>
              </a:rPr>
              <a:t>als</a:t>
            </a:r>
            <a:r>
              <a:rPr kumimoji="0" lang="en-GB" sz="800" b="0" i="0" u="none" strike="noStrike" kern="0" cap="none" spc="0" normalizeH="0" baseline="0" noProof="0" dirty="0">
                <a:ln>
                  <a:noFill/>
                </a:ln>
                <a:solidFill>
                  <a:sysClr val="windowText" lastClr="000000"/>
                </a:solidFill>
                <a:effectLst/>
                <a:uLnTx/>
                <a:uFillTx/>
              </a:rPr>
              <a:t> u </a:t>
            </a:r>
            <a:r>
              <a:rPr kumimoji="0" lang="en-GB" sz="800" b="0" i="0" u="none" strike="noStrike" kern="0" cap="none" spc="0" normalizeH="0" baseline="0" noProof="0" dirty="0" err="1">
                <a:ln>
                  <a:noFill/>
                </a:ln>
                <a:solidFill>
                  <a:sysClr val="windowText" lastClr="000000"/>
                </a:solidFill>
                <a:effectLst/>
                <a:uLnTx/>
                <a:uFillTx/>
              </a:rPr>
              <a:t>een</a:t>
            </a:r>
            <a:r>
              <a:rPr kumimoji="0" lang="en-GB" sz="800" b="0" i="0" u="none" strike="noStrike" kern="0" cap="none" spc="0" normalizeH="0" baseline="0" noProof="0" dirty="0">
                <a:ln>
                  <a:noFill/>
                </a:ln>
                <a:solidFill>
                  <a:sysClr val="windowText" lastClr="000000"/>
                </a:solidFill>
                <a:effectLst/>
                <a:uLnTx/>
                <a:uFillTx/>
              </a:rPr>
              <a:t> </a:t>
            </a:r>
            <a:r>
              <a:rPr kumimoji="0" lang="en-GB" sz="800" b="0" i="0" u="none" strike="noStrike" kern="0" cap="none" spc="0" normalizeH="0" baseline="0" noProof="0" dirty="0" err="1">
                <a:ln>
                  <a:noFill/>
                </a:ln>
                <a:solidFill>
                  <a:sysClr val="windowText" lastClr="000000"/>
                </a:solidFill>
                <a:effectLst/>
                <a:uLnTx/>
                <a:uFillTx/>
              </a:rPr>
              <a:t>afbeelding</a:t>
            </a:r>
            <a:r>
              <a:rPr kumimoji="0" lang="en-GB" sz="800" b="0" i="0" u="none" strike="noStrike" kern="0" cap="none" spc="0" normalizeH="0" baseline="0" noProof="0" dirty="0">
                <a:ln>
                  <a:noFill/>
                </a:ln>
                <a:solidFill>
                  <a:sysClr val="windowText" lastClr="000000"/>
                </a:solidFill>
                <a:effectLst/>
                <a:uLnTx/>
                <a:uFillTx/>
              </a:rPr>
              <a:t> wilt </a:t>
            </a:r>
            <a:r>
              <a:rPr kumimoji="0" lang="en-GB" sz="800" b="0" i="0" u="none" strike="noStrike" kern="0" cap="none" spc="0" normalizeH="0" baseline="0" noProof="0" dirty="0" err="1">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16" name="Tijdelijke aanduiding voor afbeelding 24"/>
          <p:cNvSpPr>
            <a:spLocks noGrp="1" noChangeAspect="1"/>
          </p:cNvSpPr>
          <p:nvPr>
            <p:ph type="pic" sz="quarter" idx="16"/>
          </p:nvPr>
        </p:nvSpPr>
        <p:spPr bwMode="auto">
          <a:xfrm>
            <a:off x="4959012" y="2120875"/>
            <a:ext cx="2340000" cy="234000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sysClr val="windowText" lastClr="000000"/>
                </a:solidFill>
                <a:effectLst/>
                <a:uLnTx/>
                <a:uFillTx/>
              </a:rPr>
              <a:t>Klik</a:t>
            </a:r>
            <a:r>
              <a:rPr kumimoji="0" lang="en-GB" sz="800" b="0" i="0" u="none" strike="noStrike" kern="0" cap="none" spc="0" normalizeH="0" baseline="0" noProof="0" dirty="0">
                <a:ln>
                  <a:noFill/>
                </a:ln>
                <a:solidFill>
                  <a:sysClr val="windowText" lastClr="000000"/>
                </a:solidFill>
                <a:effectLst/>
                <a:uLnTx/>
                <a:uFillTx/>
              </a:rPr>
              <a:t> op het pictogram </a:t>
            </a:r>
            <a:r>
              <a:rPr kumimoji="0" lang="en-GB" sz="800" b="0" i="0" u="none" strike="noStrike" kern="0" cap="none" spc="0" normalizeH="0" baseline="0" noProof="0" dirty="0" err="1">
                <a:ln>
                  <a:noFill/>
                </a:ln>
                <a:solidFill>
                  <a:sysClr val="windowText" lastClr="000000"/>
                </a:solidFill>
                <a:effectLst/>
                <a:uLnTx/>
                <a:uFillTx/>
              </a:rPr>
              <a:t>als</a:t>
            </a:r>
            <a:r>
              <a:rPr kumimoji="0" lang="en-GB" sz="800" b="0" i="0" u="none" strike="noStrike" kern="0" cap="none" spc="0" normalizeH="0" baseline="0" noProof="0" dirty="0">
                <a:ln>
                  <a:noFill/>
                </a:ln>
                <a:solidFill>
                  <a:sysClr val="windowText" lastClr="000000"/>
                </a:solidFill>
                <a:effectLst/>
                <a:uLnTx/>
                <a:uFillTx/>
              </a:rPr>
              <a:t> u </a:t>
            </a:r>
            <a:r>
              <a:rPr kumimoji="0" lang="en-GB" sz="800" b="0" i="0" u="none" strike="noStrike" kern="0" cap="none" spc="0" normalizeH="0" baseline="0" noProof="0" dirty="0" err="1">
                <a:ln>
                  <a:noFill/>
                </a:ln>
                <a:solidFill>
                  <a:sysClr val="windowText" lastClr="000000"/>
                </a:solidFill>
                <a:effectLst/>
                <a:uLnTx/>
                <a:uFillTx/>
              </a:rPr>
              <a:t>een</a:t>
            </a:r>
            <a:r>
              <a:rPr kumimoji="0" lang="en-GB" sz="800" b="0" i="0" u="none" strike="noStrike" kern="0" cap="none" spc="0" normalizeH="0" baseline="0" noProof="0" dirty="0">
                <a:ln>
                  <a:noFill/>
                </a:ln>
                <a:solidFill>
                  <a:sysClr val="windowText" lastClr="000000"/>
                </a:solidFill>
                <a:effectLst/>
                <a:uLnTx/>
                <a:uFillTx/>
              </a:rPr>
              <a:t> </a:t>
            </a:r>
            <a:r>
              <a:rPr kumimoji="0" lang="en-GB" sz="800" b="0" i="0" u="none" strike="noStrike" kern="0" cap="none" spc="0" normalizeH="0" baseline="0" noProof="0" dirty="0" err="1">
                <a:ln>
                  <a:noFill/>
                </a:ln>
                <a:solidFill>
                  <a:sysClr val="windowText" lastClr="000000"/>
                </a:solidFill>
                <a:effectLst/>
                <a:uLnTx/>
                <a:uFillTx/>
              </a:rPr>
              <a:t>afbeelding</a:t>
            </a:r>
            <a:r>
              <a:rPr kumimoji="0" lang="en-GB" sz="800" b="0" i="0" u="none" strike="noStrike" kern="0" cap="none" spc="0" normalizeH="0" baseline="0" noProof="0" dirty="0">
                <a:ln>
                  <a:noFill/>
                </a:ln>
                <a:solidFill>
                  <a:sysClr val="windowText" lastClr="000000"/>
                </a:solidFill>
                <a:effectLst/>
                <a:uLnTx/>
                <a:uFillTx/>
              </a:rPr>
              <a:t> wilt </a:t>
            </a:r>
            <a:r>
              <a:rPr kumimoji="0" lang="en-GB" sz="800" b="0" i="0" u="none" strike="noStrike" kern="0" cap="none" spc="0" normalizeH="0" baseline="0" noProof="0" dirty="0" err="1">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17" name="Tijdelijke aanduiding voor afbeelding 24"/>
          <p:cNvSpPr>
            <a:spLocks noGrp="1" noChangeAspect="1"/>
          </p:cNvSpPr>
          <p:nvPr>
            <p:ph type="pic" sz="quarter" idx="15"/>
          </p:nvPr>
        </p:nvSpPr>
        <p:spPr bwMode="auto">
          <a:xfrm>
            <a:off x="3364849" y="2120875"/>
            <a:ext cx="2340000" cy="234000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sysClr val="windowText" lastClr="000000"/>
                </a:solidFill>
                <a:effectLst/>
                <a:uLnTx/>
                <a:uFillTx/>
              </a:rPr>
              <a:t>Klik</a:t>
            </a:r>
            <a:r>
              <a:rPr kumimoji="0" lang="en-GB" sz="800" b="0" i="0" u="none" strike="noStrike" kern="0" cap="none" spc="0" normalizeH="0" baseline="0" noProof="0" dirty="0">
                <a:ln>
                  <a:noFill/>
                </a:ln>
                <a:solidFill>
                  <a:sysClr val="windowText" lastClr="000000"/>
                </a:solidFill>
                <a:effectLst/>
                <a:uLnTx/>
                <a:uFillTx/>
              </a:rPr>
              <a:t> op het pictogram </a:t>
            </a:r>
            <a:r>
              <a:rPr kumimoji="0" lang="en-GB" sz="800" b="0" i="0" u="none" strike="noStrike" kern="0" cap="none" spc="0" normalizeH="0" baseline="0" noProof="0" dirty="0" err="1">
                <a:ln>
                  <a:noFill/>
                </a:ln>
                <a:solidFill>
                  <a:sysClr val="windowText" lastClr="000000"/>
                </a:solidFill>
                <a:effectLst/>
                <a:uLnTx/>
                <a:uFillTx/>
              </a:rPr>
              <a:t>als</a:t>
            </a:r>
            <a:r>
              <a:rPr kumimoji="0" lang="en-GB" sz="800" b="0" i="0" u="none" strike="noStrike" kern="0" cap="none" spc="0" normalizeH="0" baseline="0" noProof="0" dirty="0">
                <a:ln>
                  <a:noFill/>
                </a:ln>
                <a:solidFill>
                  <a:sysClr val="windowText" lastClr="000000"/>
                </a:solidFill>
                <a:effectLst/>
                <a:uLnTx/>
                <a:uFillTx/>
              </a:rPr>
              <a:t> u </a:t>
            </a:r>
            <a:r>
              <a:rPr kumimoji="0" lang="en-GB" sz="800" b="0" i="0" u="none" strike="noStrike" kern="0" cap="none" spc="0" normalizeH="0" baseline="0" noProof="0" dirty="0" err="1">
                <a:ln>
                  <a:noFill/>
                </a:ln>
                <a:solidFill>
                  <a:sysClr val="windowText" lastClr="000000"/>
                </a:solidFill>
                <a:effectLst/>
                <a:uLnTx/>
                <a:uFillTx/>
              </a:rPr>
              <a:t>een</a:t>
            </a:r>
            <a:r>
              <a:rPr kumimoji="0" lang="en-GB" sz="800" b="0" i="0" u="none" strike="noStrike" kern="0" cap="none" spc="0" normalizeH="0" baseline="0" noProof="0" dirty="0">
                <a:ln>
                  <a:noFill/>
                </a:ln>
                <a:solidFill>
                  <a:sysClr val="windowText" lastClr="000000"/>
                </a:solidFill>
                <a:effectLst/>
                <a:uLnTx/>
                <a:uFillTx/>
              </a:rPr>
              <a:t> </a:t>
            </a:r>
            <a:r>
              <a:rPr kumimoji="0" lang="en-GB" sz="800" b="0" i="0" u="none" strike="noStrike" kern="0" cap="none" spc="0" normalizeH="0" baseline="0" noProof="0" dirty="0" err="1">
                <a:ln>
                  <a:noFill/>
                </a:ln>
                <a:solidFill>
                  <a:sysClr val="windowText" lastClr="000000"/>
                </a:solidFill>
                <a:effectLst/>
                <a:uLnTx/>
                <a:uFillTx/>
              </a:rPr>
              <a:t>afbeelding</a:t>
            </a:r>
            <a:r>
              <a:rPr kumimoji="0" lang="en-GB" sz="800" b="0" i="0" u="none" strike="noStrike" kern="0" cap="none" spc="0" normalizeH="0" baseline="0" noProof="0" dirty="0">
                <a:ln>
                  <a:noFill/>
                </a:ln>
                <a:solidFill>
                  <a:sysClr val="windowText" lastClr="000000"/>
                </a:solidFill>
                <a:effectLst/>
                <a:uLnTx/>
                <a:uFillTx/>
              </a:rPr>
              <a:t> wilt </a:t>
            </a:r>
            <a:r>
              <a:rPr kumimoji="0" lang="en-GB" sz="800" b="0" i="0" u="none" strike="noStrike" kern="0" cap="none" spc="0" normalizeH="0" baseline="0" noProof="0" dirty="0" err="1">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18" name="Tijdelijke aanduiding voor tekst 21"/>
          <p:cNvSpPr>
            <a:spLocks noGrp="1"/>
          </p:cNvSpPr>
          <p:nvPr>
            <p:ph type="body" sz="quarter" idx="20"/>
          </p:nvPr>
        </p:nvSpPr>
        <p:spPr>
          <a:xfrm>
            <a:off x="505856" y="1234871"/>
            <a:ext cx="8385731" cy="330620"/>
          </a:xfrm>
        </p:spPr>
        <p:txBody>
          <a:bodyPr/>
          <a:lstStyle>
            <a:lvl1pPr marL="0" indent="0">
              <a:lnSpc>
                <a:spcPts val="2000"/>
              </a:lnSpc>
              <a:buNone/>
              <a:defRPr sz="1600"/>
            </a:lvl1pPr>
            <a:lvl2pPr marL="696913" indent="0">
              <a:lnSpc>
                <a:spcPts val="2000"/>
              </a:lnSpc>
              <a:buNone/>
              <a:defRPr sz="1600"/>
            </a:lvl2pPr>
            <a:lvl3pPr marL="1560512" indent="0">
              <a:lnSpc>
                <a:spcPts val="2000"/>
              </a:lnSpc>
              <a:buNone/>
              <a:defRPr sz="1600"/>
            </a:lvl3pPr>
            <a:lvl4pPr marL="2332037" indent="0">
              <a:lnSpc>
                <a:spcPts val="2000"/>
              </a:lnSpc>
              <a:buNone/>
              <a:defRPr sz="1600"/>
            </a:lvl4pPr>
            <a:lvl5pPr marL="3052763" indent="0">
              <a:lnSpc>
                <a:spcPts val="2000"/>
              </a:lnSpc>
              <a:buNone/>
              <a:defRPr sz="1600"/>
            </a:lvl5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p:txBody>
      </p:sp>
      <p:sp>
        <p:nvSpPr>
          <p:cNvPr id="19" name="Tijdelijke aanduiding voor tekst 21"/>
          <p:cNvSpPr>
            <a:spLocks noGrp="1"/>
          </p:cNvSpPr>
          <p:nvPr>
            <p:ph type="body" sz="quarter" idx="21"/>
          </p:nvPr>
        </p:nvSpPr>
        <p:spPr>
          <a:xfrm>
            <a:off x="505856" y="1648186"/>
            <a:ext cx="8385731" cy="330620"/>
          </a:xfrm>
        </p:spPr>
        <p:txBody>
          <a:bodyPr/>
          <a:lstStyle>
            <a:lvl1pPr marL="0" indent="0">
              <a:lnSpc>
                <a:spcPts val="2000"/>
              </a:lnSpc>
              <a:buNone/>
              <a:defRPr sz="1600"/>
            </a:lvl1pPr>
            <a:lvl2pPr marL="696913" indent="0">
              <a:lnSpc>
                <a:spcPts val="2000"/>
              </a:lnSpc>
              <a:buNone/>
              <a:defRPr sz="1600"/>
            </a:lvl2pPr>
            <a:lvl3pPr marL="1560512" indent="0">
              <a:lnSpc>
                <a:spcPts val="2000"/>
              </a:lnSpc>
              <a:buNone/>
              <a:defRPr sz="1600"/>
            </a:lvl3pPr>
            <a:lvl4pPr marL="2332037" indent="0">
              <a:lnSpc>
                <a:spcPts val="2000"/>
              </a:lnSpc>
              <a:buNone/>
              <a:defRPr sz="1600"/>
            </a:lvl4pPr>
            <a:lvl5pPr marL="3052763" indent="0">
              <a:lnSpc>
                <a:spcPts val="2000"/>
              </a:lnSpc>
              <a:buNone/>
              <a:defRPr sz="1600"/>
            </a:lvl5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p:txBody>
      </p:sp>
    </p:spTree>
    <p:extLst>
      <p:ext uri="{BB962C8B-B14F-4D97-AF65-F5344CB8AC3E}">
        <p14:creationId xmlns:p14="http://schemas.microsoft.com/office/powerpoint/2010/main" val="4239833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with bullets">
    <p:spTree>
      <p:nvGrpSpPr>
        <p:cNvPr id="1" name=""/>
        <p:cNvGrpSpPr/>
        <p:nvPr/>
      </p:nvGrpSpPr>
      <p:grpSpPr>
        <a:xfrm>
          <a:off x="0" y="0"/>
          <a:ext cx="0" cy="0"/>
          <a:chOff x="0" y="0"/>
          <a:chExt cx="0" cy="0"/>
        </a:xfrm>
      </p:grpSpPr>
      <p:sp>
        <p:nvSpPr>
          <p:cNvPr id="3" name="Tijdelijke aanduiding voor tekst 6"/>
          <p:cNvSpPr>
            <a:spLocks noGrp="1"/>
          </p:cNvSpPr>
          <p:nvPr>
            <p:ph type="body" sz="quarter" idx="10"/>
          </p:nvPr>
        </p:nvSpPr>
        <p:spPr>
          <a:xfrm>
            <a:off x="493200" y="1368000"/>
            <a:ext cx="8398800" cy="3092400"/>
          </a:xfrm>
        </p:spPr>
        <p:txBody>
          <a:bodyPr/>
          <a:lstStyle>
            <a:lvl2pPr>
              <a:buClr>
                <a:schemeClr val="bg2"/>
              </a:buClr>
              <a:defRPr/>
            </a:lvl2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a:p>
            <a:pPr lvl="1"/>
            <a:r>
              <a:rPr lang="en-GB" noProof="0" dirty="0"/>
              <a:t>Tweede </a:t>
            </a:r>
            <a:r>
              <a:rPr lang="en-GB" noProof="0" dirty="0" err="1"/>
              <a:t>niveau</a:t>
            </a:r>
            <a:endParaRPr lang="en-GB" noProof="0" dirty="0"/>
          </a:p>
          <a:p>
            <a:pPr lvl="2"/>
            <a:r>
              <a:rPr lang="en-GB" noProof="0" dirty="0" err="1"/>
              <a:t>Derde</a:t>
            </a:r>
            <a:r>
              <a:rPr lang="en-GB" noProof="0" dirty="0"/>
              <a:t> </a:t>
            </a:r>
            <a:r>
              <a:rPr lang="en-GB" noProof="0" dirty="0" err="1"/>
              <a:t>niveau</a:t>
            </a:r>
            <a:endParaRPr lang="en-GB" noProof="0" dirty="0"/>
          </a:p>
          <a:p>
            <a:pPr lvl="3"/>
            <a:r>
              <a:rPr lang="en-GB" noProof="0" dirty="0" err="1"/>
              <a:t>Vierde</a:t>
            </a:r>
            <a:r>
              <a:rPr lang="en-GB" noProof="0" dirty="0"/>
              <a:t> </a:t>
            </a:r>
            <a:r>
              <a:rPr lang="en-GB" noProof="0" dirty="0" err="1"/>
              <a:t>niveau</a:t>
            </a:r>
            <a:endParaRPr lang="en-GB" noProof="0" dirty="0"/>
          </a:p>
          <a:p>
            <a:pPr lvl="4"/>
            <a:r>
              <a:rPr lang="en-GB" noProof="0" dirty="0" err="1"/>
              <a:t>Vijfde</a:t>
            </a:r>
            <a:r>
              <a:rPr lang="en-GB" noProof="0" dirty="0"/>
              <a:t> </a:t>
            </a:r>
            <a:r>
              <a:rPr lang="en-GB" noProof="0" dirty="0" err="1"/>
              <a:t>niveau</a:t>
            </a:r>
            <a:endParaRPr lang="en-GB" noProof="0" dirty="0"/>
          </a:p>
        </p:txBody>
      </p:sp>
      <p:sp>
        <p:nvSpPr>
          <p:cNvPr id="5" name="Titel 4"/>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6" name="Tijdelijke aanduiding voor dianummer 5"/>
          <p:cNvSpPr>
            <a:spLocks noGrp="1"/>
          </p:cNvSpPr>
          <p:nvPr>
            <p:ph type="sldNum" sz="quarter" idx="11"/>
          </p:nvPr>
        </p:nvSpPr>
        <p:spPr/>
        <p:txBody>
          <a:bodyPr/>
          <a:lstStyle/>
          <a:p>
            <a:pPr algn="r"/>
            <a:fld id="{F25965E0-7062-474C-8671-DB3A3CE669B0}" type="slidenum">
              <a:rPr lang="en-GB" noProof="0" smtClean="0"/>
              <a:pPr algn="r"/>
              <a:t>‹#›</a:t>
            </a:fld>
            <a:endParaRPr lang="en-GB" noProof="0" dirty="0"/>
          </a:p>
        </p:txBody>
      </p:sp>
    </p:spTree>
    <p:extLst>
      <p:ext uri="{BB962C8B-B14F-4D97-AF65-F5344CB8AC3E}">
        <p14:creationId xmlns:p14="http://schemas.microsoft.com/office/powerpoint/2010/main" val="2403301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text boxe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3" name="Tijdelijke aanduiding voor tekst 6"/>
          <p:cNvSpPr>
            <a:spLocks noGrp="1"/>
          </p:cNvSpPr>
          <p:nvPr>
            <p:ph type="body" sz="quarter" idx="10"/>
          </p:nvPr>
        </p:nvSpPr>
        <p:spPr>
          <a:xfrm>
            <a:off x="493200" y="1368000"/>
            <a:ext cx="4104000" cy="3092400"/>
          </a:xfrm>
        </p:spPr>
        <p:txBody>
          <a:bodyPr/>
          <a:lstStyle>
            <a:lvl2pPr>
              <a:buClr>
                <a:schemeClr val="bg2"/>
              </a:buClr>
              <a:defRPr/>
            </a:lvl2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a:p>
            <a:pPr lvl="1"/>
            <a:r>
              <a:rPr lang="en-GB" noProof="0" dirty="0"/>
              <a:t>Tweede </a:t>
            </a:r>
            <a:r>
              <a:rPr lang="en-GB" noProof="0" dirty="0" err="1"/>
              <a:t>niveau</a:t>
            </a:r>
            <a:endParaRPr lang="en-GB" noProof="0" dirty="0"/>
          </a:p>
          <a:p>
            <a:pPr lvl="2"/>
            <a:r>
              <a:rPr lang="en-GB" noProof="0" dirty="0" err="1"/>
              <a:t>Derde</a:t>
            </a:r>
            <a:r>
              <a:rPr lang="en-GB" noProof="0" dirty="0"/>
              <a:t> </a:t>
            </a:r>
            <a:r>
              <a:rPr lang="en-GB" noProof="0" dirty="0" err="1"/>
              <a:t>niveau</a:t>
            </a:r>
            <a:endParaRPr lang="en-GB" noProof="0" dirty="0"/>
          </a:p>
        </p:txBody>
      </p:sp>
      <p:sp>
        <p:nvSpPr>
          <p:cNvPr id="4" name="Tijdelijke aanduiding voor tekst 6"/>
          <p:cNvSpPr>
            <a:spLocks noGrp="1"/>
          </p:cNvSpPr>
          <p:nvPr>
            <p:ph type="body" sz="quarter" idx="11"/>
          </p:nvPr>
        </p:nvSpPr>
        <p:spPr>
          <a:xfrm>
            <a:off x="4785800" y="1368000"/>
            <a:ext cx="4104000" cy="3092400"/>
          </a:xfrm>
        </p:spPr>
        <p:txBody>
          <a:bodyPr/>
          <a:lstStyle>
            <a:lvl2pPr>
              <a:buClr>
                <a:schemeClr val="bg2"/>
              </a:buClr>
              <a:defRPr/>
            </a:lvl2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a:p>
            <a:pPr lvl="1"/>
            <a:r>
              <a:rPr lang="en-GB" noProof="0" dirty="0"/>
              <a:t>Tweede </a:t>
            </a:r>
            <a:r>
              <a:rPr lang="en-GB" noProof="0" dirty="0" err="1"/>
              <a:t>niveau</a:t>
            </a:r>
            <a:endParaRPr lang="en-GB" noProof="0" dirty="0"/>
          </a:p>
          <a:p>
            <a:pPr lvl="2"/>
            <a:r>
              <a:rPr lang="en-GB" noProof="0" dirty="0" err="1"/>
              <a:t>Derde</a:t>
            </a:r>
            <a:r>
              <a:rPr lang="en-GB" noProof="0" dirty="0"/>
              <a:t> </a:t>
            </a:r>
            <a:r>
              <a:rPr lang="en-GB" noProof="0" dirty="0" err="1"/>
              <a:t>niveau</a:t>
            </a:r>
            <a:endParaRPr lang="en-GB" noProof="0" dirty="0"/>
          </a:p>
        </p:txBody>
      </p:sp>
      <p:sp>
        <p:nvSpPr>
          <p:cNvPr id="6" name="Tijdelijke aanduiding voor dianummer 5"/>
          <p:cNvSpPr>
            <a:spLocks noGrp="1"/>
          </p:cNvSpPr>
          <p:nvPr>
            <p:ph type="sldNum" sz="quarter" idx="12"/>
          </p:nvPr>
        </p:nvSpPr>
        <p:spPr/>
        <p:txBody>
          <a:bodyPr/>
          <a:lstStyle/>
          <a:p>
            <a:pPr algn="r"/>
            <a:fld id="{F25965E0-7062-474C-8671-DB3A3CE669B0}" type="slidenum">
              <a:rPr lang="en-GB" noProof="0" smtClean="0"/>
              <a:pPr algn="r"/>
              <a:t>‹#›</a:t>
            </a:fld>
            <a:endParaRPr lang="en-GB" noProof="0" dirty="0"/>
          </a:p>
        </p:txBody>
      </p:sp>
    </p:spTree>
    <p:extLst>
      <p:ext uri="{BB962C8B-B14F-4D97-AF65-F5344CB8AC3E}">
        <p14:creationId xmlns:p14="http://schemas.microsoft.com/office/powerpoint/2010/main" val="1270493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box with imag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6" name="Tijdelijke aanduiding voor dianummer 5"/>
          <p:cNvSpPr>
            <a:spLocks noGrp="1"/>
          </p:cNvSpPr>
          <p:nvPr>
            <p:ph type="sldNum" sz="quarter" idx="18"/>
          </p:nvPr>
        </p:nvSpPr>
        <p:spPr/>
        <p:txBody>
          <a:bodyPr/>
          <a:lstStyle/>
          <a:p>
            <a:pPr algn="r"/>
            <a:fld id="{F25965E0-7062-474C-8671-DB3A3CE669B0}" type="slidenum">
              <a:rPr lang="en-GB" noProof="0" smtClean="0"/>
              <a:pPr algn="r"/>
              <a:t>‹#›</a:t>
            </a:fld>
            <a:endParaRPr lang="en-GB" noProof="0" dirty="0"/>
          </a:p>
        </p:txBody>
      </p:sp>
      <p:sp>
        <p:nvSpPr>
          <p:cNvPr id="7" name="Tijdelijke aanduiding voor tekst 6"/>
          <p:cNvSpPr>
            <a:spLocks noGrp="1"/>
          </p:cNvSpPr>
          <p:nvPr>
            <p:ph type="body" sz="quarter" idx="10"/>
          </p:nvPr>
        </p:nvSpPr>
        <p:spPr>
          <a:xfrm>
            <a:off x="493200" y="1368000"/>
            <a:ext cx="4104000" cy="3092400"/>
          </a:xfrm>
        </p:spPr>
        <p:txBody>
          <a:bodyPr/>
          <a:lstStyle>
            <a:lvl2pPr>
              <a:buClr>
                <a:schemeClr val="bg2"/>
              </a:buClr>
              <a:defRPr/>
            </a:lvl2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a:p>
            <a:pPr lvl="1"/>
            <a:r>
              <a:rPr lang="en-GB" noProof="0" dirty="0"/>
              <a:t>Tweede </a:t>
            </a:r>
            <a:r>
              <a:rPr lang="en-GB" noProof="0" dirty="0" err="1"/>
              <a:t>niveau</a:t>
            </a:r>
            <a:endParaRPr lang="en-GB" noProof="0" dirty="0"/>
          </a:p>
          <a:p>
            <a:pPr lvl="2"/>
            <a:r>
              <a:rPr lang="en-GB" noProof="0" dirty="0" err="1"/>
              <a:t>Derde</a:t>
            </a:r>
            <a:r>
              <a:rPr lang="en-GB" noProof="0" dirty="0"/>
              <a:t> </a:t>
            </a:r>
            <a:r>
              <a:rPr lang="en-GB" noProof="0" dirty="0" err="1"/>
              <a:t>niveau</a:t>
            </a:r>
            <a:endParaRPr lang="en-GB" noProof="0" dirty="0"/>
          </a:p>
        </p:txBody>
      </p:sp>
      <p:sp>
        <p:nvSpPr>
          <p:cNvPr id="8" name="Tijdelijke aanduiding voor afbeelding 24"/>
          <p:cNvSpPr>
            <a:spLocks noGrp="1" noChangeAspect="1"/>
          </p:cNvSpPr>
          <p:nvPr>
            <p:ph type="pic" sz="quarter" idx="17"/>
          </p:nvPr>
        </p:nvSpPr>
        <p:spPr>
          <a:xfrm>
            <a:off x="4828401" y="1474788"/>
            <a:ext cx="4051491" cy="2986087"/>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Tree>
    <p:extLst>
      <p:ext uri="{BB962C8B-B14F-4D97-AF65-F5344CB8AC3E}">
        <p14:creationId xmlns:p14="http://schemas.microsoft.com/office/powerpoint/2010/main" val="3295017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ox with graph">
    <p:spTree>
      <p:nvGrpSpPr>
        <p:cNvPr id="1" name=""/>
        <p:cNvGrpSpPr/>
        <p:nvPr/>
      </p:nvGrpSpPr>
      <p:grpSpPr>
        <a:xfrm>
          <a:off x="0" y="0"/>
          <a:ext cx="0" cy="0"/>
          <a:chOff x="0" y="0"/>
          <a:chExt cx="0" cy="0"/>
        </a:xfrm>
      </p:grpSpPr>
      <p:sp>
        <p:nvSpPr>
          <p:cNvPr id="6" name="Tijdelijke aanduiding voor grafiek 5"/>
          <p:cNvSpPr>
            <a:spLocks noGrp="1"/>
          </p:cNvSpPr>
          <p:nvPr>
            <p:ph type="chart" sz="quarter" idx="17"/>
          </p:nvPr>
        </p:nvSpPr>
        <p:spPr>
          <a:xfrm>
            <a:off x="4791075" y="1364830"/>
            <a:ext cx="4102100" cy="3097633"/>
          </a:xfrm>
          <a:noFill/>
        </p:spPr>
        <p:txBody>
          <a:bodyPr/>
          <a:lstStyle>
            <a:lvl1pPr>
              <a:defRPr>
                <a:solidFill>
                  <a:schemeClr val="bg2"/>
                </a:solidFill>
              </a:defRPr>
            </a:lvl1pPr>
          </a:lstStyle>
          <a:p>
            <a:endParaRPr lang="en-GB" noProof="0" dirty="0"/>
          </a:p>
        </p:txBody>
      </p:sp>
      <p:sp>
        <p:nvSpPr>
          <p:cNvPr id="5" name="Titel 4"/>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7" name="Tijdelijke aanduiding voor dianummer 6"/>
          <p:cNvSpPr>
            <a:spLocks noGrp="1"/>
          </p:cNvSpPr>
          <p:nvPr>
            <p:ph type="sldNum" sz="quarter" idx="18"/>
          </p:nvPr>
        </p:nvSpPr>
        <p:spPr/>
        <p:txBody>
          <a:bodyPr/>
          <a:lstStyle/>
          <a:p>
            <a:pPr algn="r"/>
            <a:fld id="{F25965E0-7062-474C-8671-DB3A3CE669B0}" type="slidenum">
              <a:rPr lang="en-GB" noProof="0" smtClean="0"/>
              <a:pPr algn="r"/>
              <a:t>‹#›</a:t>
            </a:fld>
            <a:endParaRPr lang="en-GB" noProof="0" dirty="0"/>
          </a:p>
        </p:txBody>
      </p:sp>
      <p:sp>
        <p:nvSpPr>
          <p:cNvPr id="8" name="Tijdelijke aanduiding voor tekst 6"/>
          <p:cNvSpPr>
            <a:spLocks noGrp="1"/>
          </p:cNvSpPr>
          <p:nvPr>
            <p:ph type="body" sz="quarter" idx="10"/>
          </p:nvPr>
        </p:nvSpPr>
        <p:spPr>
          <a:xfrm>
            <a:off x="493200" y="1368000"/>
            <a:ext cx="4104000" cy="3092400"/>
          </a:xfrm>
        </p:spPr>
        <p:txBody>
          <a:bodyPr/>
          <a:lstStyle>
            <a:lvl2pPr>
              <a:buClr>
                <a:schemeClr val="bg2"/>
              </a:buClr>
              <a:defRPr/>
            </a:lvl2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a:p>
            <a:pPr lvl="1"/>
            <a:r>
              <a:rPr lang="en-GB" noProof="0" dirty="0"/>
              <a:t>Tweede </a:t>
            </a:r>
            <a:r>
              <a:rPr lang="en-GB" noProof="0" dirty="0" err="1"/>
              <a:t>niveau</a:t>
            </a:r>
            <a:endParaRPr lang="en-GB" noProof="0" dirty="0"/>
          </a:p>
          <a:p>
            <a:pPr lvl="2"/>
            <a:r>
              <a:rPr lang="en-GB" noProof="0" dirty="0" err="1"/>
              <a:t>Derde</a:t>
            </a:r>
            <a:r>
              <a:rPr lang="en-GB" noProof="0" dirty="0"/>
              <a:t> </a:t>
            </a:r>
            <a:r>
              <a:rPr lang="en-GB" noProof="0" dirty="0" err="1"/>
              <a:t>niveau</a:t>
            </a:r>
            <a:endParaRPr lang="en-GB" noProof="0" dirty="0"/>
          </a:p>
        </p:txBody>
      </p:sp>
    </p:spTree>
    <p:extLst>
      <p:ext uri="{BB962C8B-B14F-4D97-AF65-F5344CB8AC3E}">
        <p14:creationId xmlns:p14="http://schemas.microsoft.com/office/powerpoint/2010/main" val="895406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with tab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5" name="Tijdelijke aanduiding voor tabel 4"/>
          <p:cNvSpPr>
            <a:spLocks noGrp="1"/>
          </p:cNvSpPr>
          <p:nvPr>
            <p:ph type="tbl" sz="quarter" idx="11"/>
          </p:nvPr>
        </p:nvSpPr>
        <p:spPr>
          <a:xfrm>
            <a:off x="4791075" y="1473200"/>
            <a:ext cx="4102100" cy="2989264"/>
          </a:xfrm>
        </p:spPr>
        <p:txBody>
          <a:bodyPr/>
          <a:lstStyle>
            <a:lvl1pPr>
              <a:defRPr>
                <a:solidFill>
                  <a:schemeClr val="bg2"/>
                </a:solidFill>
              </a:defRPr>
            </a:lvl1pPr>
          </a:lstStyle>
          <a:p>
            <a:endParaRPr lang="en-GB" noProof="0" dirty="0"/>
          </a:p>
        </p:txBody>
      </p:sp>
      <p:sp>
        <p:nvSpPr>
          <p:cNvPr id="6" name="Tijdelijke aanduiding voor dianummer 5"/>
          <p:cNvSpPr>
            <a:spLocks noGrp="1"/>
          </p:cNvSpPr>
          <p:nvPr>
            <p:ph type="sldNum" sz="quarter" idx="12"/>
          </p:nvPr>
        </p:nvSpPr>
        <p:spPr/>
        <p:txBody>
          <a:bodyPr/>
          <a:lstStyle/>
          <a:p>
            <a:pPr algn="r"/>
            <a:fld id="{F25965E0-7062-474C-8671-DB3A3CE669B0}" type="slidenum">
              <a:rPr lang="en-GB" noProof="0" smtClean="0"/>
              <a:pPr algn="r"/>
              <a:t>‹#›</a:t>
            </a:fld>
            <a:endParaRPr lang="en-GB" noProof="0" dirty="0"/>
          </a:p>
        </p:txBody>
      </p:sp>
      <p:sp>
        <p:nvSpPr>
          <p:cNvPr id="7" name="Tijdelijke aanduiding voor tekst 6"/>
          <p:cNvSpPr>
            <a:spLocks noGrp="1"/>
          </p:cNvSpPr>
          <p:nvPr>
            <p:ph type="body" sz="quarter" idx="10"/>
          </p:nvPr>
        </p:nvSpPr>
        <p:spPr>
          <a:xfrm>
            <a:off x="493200" y="1368000"/>
            <a:ext cx="4104000" cy="3092400"/>
          </a:xfrm>
        </p:spPr>
        <p:txBody>
          <a:bodyPr/>
          <a:lstStyle>
            <a:lvl2pPr>
              <a:buClr>
                <a:schemeClr val="bg2"/>
              </a:buClr>
              <a:defRPr/>
            </a:lvl2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a:p>
            <a:pPr lvl="1"/>
            <a:r>
              <a:rPr lang="en-GB" noProof="0" dirty="0"/>
              <a:t>Tweede </a:t>
            </a:r>
            <a:r>
              <a:rPr lang="en-GB" noProof="0" dirty="0" err="1"/>
              <a:t>niveau</a:t>
            </a:r>
            <a:endParaRPr lang="en-GB" noProof="0" dirty="0"/>
          </a:p>
          <a:p>
            <a:pPr lvl="2"/>
            <a:r>
              <a:rPr lang="en-GB" noProof="0" dirty="0" err="1"/>
              <a:t>Derde</a:t>
            </a:r>
            <a:r>
              <a:rPr lang="en-GB" noProof="0" dirty="0"/>
              <a:t> </a:t>
            </a:r>
            <a:r>
              <a:rPr lang="en-GB" noProof="0" dirty="0" err="1"/>
              <a:t>niveau</a:t>
            </a:r>
            <a:endParaRPr lang="en-GB" noProof="0" dirty="0"/>
          </a:p>
        </p:txBody>
      </p:sp>
    </p:spTree>
    <p:extLst>
      <p:ext uri="{BB962C8B-B14F-4D97-AF65-F5344CB8AC3E}">
        <p14:creationId xmlns:p14="http://schemas.microsoft.com/office/powerpoint/2010/main" val="1628394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rganogram">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4" name="Tijdelijke aanduiding voor dianummer 3"/>
          <p:cNvSpPr>
            <a:spLocks noGrp="1"/>
          </p:cNvSpPr>
          <p:nvPr>
            <p:ph type="sldNum" sz="quarter" idx="11"/>
          </p:nvPr>
        </p:nvSpPr>
        <p:spPr/>
        <p:txBody>
          <a:bodyPr/>
          <a:lstStyle/>
          <a:p>
            <a:pPr algn="r"/>
            <a:fld id="{F25965E0-7062-474C-8671-DB3A3CE669B0}" type="slidenum">
              <a:rPr lang="en-GB" noProof="0" smtClean="0"/>
              <a:pPr algn="r"/>
              <a:t>‹#›</a:t>
            </a:fld>
            <a:endParaRPr lang="en-GB" noProof="0" dirty="0"/>
          </a:p>
        </p:txBody>
      </p:sp>
      <p:sp>
        <p:nvSpPr>
          <p:cNvPr id="5" name="Tijdelijke aanduiding voor SmartArt 7"/>
          <p:cNvSpPr>
            <a:spLocks noGrp="1"/>
          </p:cNvSpPr>
          <p:nvPr>
            <p:ph type="dgm" sz="quarter" idx="10"/>
          </p:nvPr>
        </p:nvSpPr>
        <p:spPr>
          <a:xfrm>
            <a:off x="493200" y="1368000"/>
            <a:ext cx="8398800" cy="3092400"/>
          </a:xfrm>
        </p:spPr>
        <p:txBody>
          <a:bodyPr/>
          <a:lstStyle/>
          <a:p>
            <a:endParaRPr lang="en-GB" noProof="0" dirty="0"/>
          </a:p>
        </p:txBody>
      </p:sp>
    </p:spTree>
    <p:extLst>
      <p:ext uri="{BB962C8B-B14F-4D97-AF65-F5344CB8AC3E}">
        <p14:creationId xmlns:p14="http://schemas.microsoft.com/office/powerpoint/2010/main" val="460759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4" name="Tijdelijke aanduiding voor dianummer 3"/>
          <p:cNvSpPr>
            <a:spLocks noGrp="1"/>
          </p:cNvSpPr>
          <p:nvPr>
            <p:ph type="sldNum" sz="quarter" idx="10"/>
          </p:nvPr>
        </p:nvSpPr>
        <p:spPr/>
        <p:txBody>
          <a:bodyPr/>
          <a:lstStyle/>
          <a:p>
            <a:pPr algn="r"/>
            <a:fld id="{F25965E0-7062-474C-8671-DB3A3CE669B0}" type="slidenum">
              <a:rPr lang="en-GB" noProof="0" smtClean="0"/>
              <a:pPr algn="r"/>
              <a:t>‹#›</a:t>
            </a:fld>
            <a:endParaRPr lang="en-GB" noProof="0" dirty="0"/>
          </a:p>
        </p:txBody>
      </p:sp>
    </p:spTree>
    <p:extLst>
      <p:ext uri="{BB962C8B-B14F-4D97-AF65-F5344CB8AC3E}">
        <p14:creationId xmlns:p14="http://schemas.microsoft.com/office/powerpoint/2010/main" val="32035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with multiple logo's">
    <p:spTree>
      <p:nvGrpSpPr>
        <p:cNvPr id="1" name=""/>
        <p:cNvGrpSpPr/>
        <p:nvPr/>
      </p:nvGrpSpPr>
      <p:grpSpPr>
        <a:xfrm>
          <a:off x="0" y="0"/>
          <a:ext cx="0" cy="0"/>
          <a:chOff x="0" y="0"/>
          <a:chExt cx="0" cy="0"/>
        </a:xfrm>
      </p:grpSpPr>
      <p:sp>
        <p:nvSpPr>
          <p:cNvPr id="3" name="Tijdelijke aanduiding voor afbeelding 24"/>
          <p:cNvSpPr>
            <a:spLocks noGrp="1"/>
          </p:cNvSpPr>
          <p:nvPr>
            <p:ph type="pic" sz="quarter" idx="16" hasCustomPrompt="1"/>
          </p:nvPr>
        </p:nvSpPr>
        <p:spPr>
          <a:xfrm>
            <a:off x="2293449" y="4594924"/>
            <a:ext cx="1116000" cy="455707"/>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logo wilt </a:t>
            </a:r>
            <a:r>
              <a:rPr lang="en-GB" noProof="0" dirty="0" err="1"/>
              <a:t>toevoegen</a:t>
            </a:r>
            <a:endParaRPr lang="en-GB" noProof="0" dirty="0"/>
          </a:p>
        </p:txBody>
      </p:sp>
      <p:sp>
        <p:nvSpPr>
          <p:cNvPr id="16" name="Tijdelijke aanduiding voor afbeelding 24"/>
          <p:cNvSpPr>
            <a:spLocks noGrp="1"/>
          </p:cNvSpPr>
          <p:nvPr>
            <p:ph type="pic" sz="quarter" idx="24" hasCustomPrompt="1"/>
          </p:nvPr>
        </p:nvSpPr>
        <p:spPr>
          <a:xfrm>
            <a:off x="3643126" y="4594924"/>
            <a:ext cx="1116000" cy="455707"/>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logo wilt </a:t>
            </a:r>
            <a:r>
              <a:rPr lang="en-GB" noProof="0" dirty="0" err="1"/>
              <a:t>toevoegen</a:t>
            </a:r>
            <a:endParaRPr lang="en-GB" noProof="0" dirty="0"/>
          </a:p>
        </p:txBody>
      </p:sp>
      <p:sp>
        <p:nvSpPr>
          <p:cNvPr id="17" name="Tijdelijke aanduiding voor afbeelding 24"/>
          <p:cNvSpPr>
            <a:spLocks noGrp="1"/>
          </p:cNvSpPr>
          <p:nvPr>
            <p:ph type="pic" sz="quarter" idx="25" hasCustomPrompt="1"/>
          </p:nvPr>
        </p:nvSpPr>
        <p:spPr>
          <a:xfrm>
            <a:off x="4992803" y="4594924"/>
            <a:ext cx="1116000" cy="455707"/>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logo wilt </a:t>
            </a:r>
            <a:r>
              <a:rPr lang="en-GB" noProof="0" dirty="0" err="1"/>
              <a:t>toevoegen</a:t>
            </a:r>
            <a:endParaRPr lang="en-GB" noProof="0" dirty="0"/>
          </a:p>
        </p:txBody>
      </p:sp>
      <p:sp>
        <p:nvSpPr>
          <p:cNvPr id="18" name="Tijdelijke aanduiding voor afbeelding 24"/>
          <p:cNvSpPr>
            <a:spLocks noGrp="1"/>
          </p:cNvSpPr>
          <p:nvPr>
            <p:ph type="pic" sz="quarter" idx="26" hasCustomPrompt="1"/>
          </p:nvPr>
        </p:nvSpPr>
        <p:spPr>
          <a:xfrm>
            <a:off x="6342480" y="4594924"/>
            <a:ext cx="1116000" cy="455707"/>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logo wilt </a:t>
            </a:r>
            <a:r>
              <a:rPr lang="en-GB" noProof="0" dirty="0" err="1"/>
              <a:t>toevoegen</a:t>
            </a:r>
            <a:endParaRPr lang="en-GB" noProof="0" dirty="0"/>
          </a:p>
        </p:txBody>
      </p:sp>
      <p:sp>
        <p:nvSpPr>
          <p:cNvPr id="2" name="Tijdelijke aanduiding voor dianummer 1"/>
          <p:cNvSpPr>
            <a:spLocks noGrp="1"/>
          </p:cNvSpPr>
          <p:nvPr>
            <p:ph type="sldNum" sz="quarter" idx="27"/>
          </p:nvPr>
        </p:nvSpPr>
        <p:spPr/>
        <p:txBody>
          <a:bodyPr/>
          <a:lstStyle/>
          <a:p>
            <a:pPr algn="r"/>
            <a:fld id="{F25965E0-7062-474C-8671-DB3A3CE669B0}" type="slidenum">
              <a:rPr lang="en-GB" noProof="0" smtClean="0"/>
              <a:pPr algn="r"/>
              <a:t>‹#›</a:t>
            </a:fld>
            <a:endParaRPr lang="en-GB" noProof="0" dirty="0"/>
          </a:p>
        </p:txBody>
      </p:sp>
      <p:sp>
        <p:nvSpPr>
          <p:cNvPr id="4" name="Titel 3"/>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23" name="Tijdelijke aanduiding voor afbeelding 24"/>
          <p:cNvSpPr>
            <a:spLocks noGrp="1" noChangeAspect="1"/>
          </p:cNvSpPr>
          <p:nvPr>
            <p:ph type="pic" sz="quarter" idx="13"/>
          </p:nvPr>
        </p:nvSpPr>
        <p:spPr bwMode="auto">
          <a:xfrm>
            <a:off x="467564" y="2120875"/>
            <a:ext cx="2340000" cy="234000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sysClr val="windowText" lastClr="000000"/>
                </a:solidFill>
                <a:effectLst/>
                <a:uLnTx/>
                <a:uFillTx/>
              </a:rPr>
              <a:t>Klik</a:t>
            </a:r>
            <a:r>
              <a:rPr kumimoji="0" lang="en-GB" sz="800" b="0" i="0" u="none" strike="noStrike" kern="0" cap="none" spc="0" normalizeH="0" baseline="0" noProof="0" dirty="0">
                <a:ln>
                  <a:noFill/>
                </a:ln>
                <a:solidFill>
                  <a:sysClr val="windowText" lastClr="000000"/>
                </a:solidFill>
                <a:effectLst/>
                <a:uLnTx/>
                <a:uFillTx/>
              </a:rPr>
              <a:t> op het pictogram </a:t>
            </a:r>
            <a:r>
              <a:rPr kumimoji="0" lang="en-GB" sz="800" b="0" i="0" u="none" strike="noStrike" kern="0" cap="none" spc="0" normalizeH="0" baseline="0" noProof="0" dirty="0" err="1">
                <a:ln>
                  <a:noFill/>
                </a:ln>
                <a:solidFill>
                  <a:sysClr val="windowText" lastClr="000000"/>
                </a:solidFill>
                <a:effectLst/>
                <a:uLnTx/>
                <a:uFillTx/>
              </a:rPr>
              <a:t>als</a:t>
            </a:r>
            <a:r>
              <a:rPr kumimoji="0" lang="en-GB" sz="800" b="0" i="0" u="none" strike="noStrike" kern="0" cap="none" spc="0" normalizeH="0" baseline="0" noProof="0" dirty="0">
                <a:ln>
                  <a:noFill/>
                </a:ln>
                <a:solidFill>
                  <a:sysClr val="windowText" lastClr="000000"/>
                </a:solidFill>
                <a:effectLst/>
                <a:uLnTx/>
                <a:uFillTx/>
              </a:rPr>
              <a:t> u </a:t>
            </a:r>
            <a:r>
              <a:rPr kumimoji="0" lang="en-GB" sz="800" b="0" i="0" u="none" strike="noStrike" kern="0" cap="none" spc="0" normalizeH="0" baseline="0" noProof="0" dirty="0" err="1">
                <a:ln>
                  <a:noFill/>
                </a:ln>
                <a:solidFill>
                  <a:sysClr val="windowText" lastClr="000000"/>
                </a:solidFill>
                <a:effectLst/>
                <a:uLnTx/>
                <a:uFillTx/>
              </a:rPr>
              <a:t>een</a:t>
            </a:r>
            <a:r>
              <a:rPr kumimoji="0" lang="en-GB" sz="800" b="0" i="0" u="none" strike="noStrike" kern="0" cap="none" spc="0" normalizeH="0" baseline="0" noProof="0" dirty="0">
                <a:ln>
                  <a:noFill/>
                </a:ln>
                <a:solidFill>
                  <a:sysClr val="windowText" lastClr="000000"/>
                </a:solidFill>
                <a:effectLst/>
                <a:uLnTx/>
                <a:uFillTx/>
              </a:rPr>
              <a:t> </a:t>
            </a:r>
            <a:r>
              <a:rPr kumimoji="0" lang="en-GB" sz="800" b="0" i="0" u="none" strike="noStrike" kern="0" cap="none" spc="0" normalizeH="0" baseline="0" noProof="0" dirty="0" err="1">
                <a:ln>
                  <a:noFill/>
                </a:ln>
                <a:solidFill>
                  <a:sysClr val="windowText" lastClr="000000"/>
                </a:solidFill>
                <a:effectLst/>
                <a:uLnTx/>
                <a:uFillTx/>
              </a:rPr>
              <a:t>afbeelding</a:t>
            </a:r>
            <a:r>
              <a:rPr kumimoji="0" lang="en-GB" sz="800" b="0" i="0" u="none" strike="noStrike" kern="0" cap="none" spc="0" normalizeH="0" baseline="0" noProof="0" dirty="0">
                <a:ln>
                  <a:noFill/>
                </a:ln>
                <a:solidFill>
                  <a:sysClr val="windowText" lastClr="000000"/>
                </a:solidFill>
                <a:effectLst/>
                <a:uLnTx/>
                <a:uFillTx/>
              </a:rPr>
              <a:t> wilt </a:t>
            </a:r>
            <a:r>
              <a:rPr kumimoji="0" lang="en-GB" sz="800" b="0" i="0" u="none" strike="noStrike" kern="0" cap="none" spc="0" normalizeH="0" baseline="0" noProof="0" dirty="0" err="1">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24" name="Tijdelijke aanduiding voor afbeelding 24"/>
          <p:cNvSpPr>
            <a:spLocks noGrp="1" noChangeAspect="1"/>
          </p:cNvSpPr>
          <p:nvPr>
            <p:ph type="pic" sz="quarter" idx="19"/>
          </p:nvPr>
        </p:nvSpPr>
        <p:spPr bwMode="auto">
          <a:xfrm>
            <a:off x="6553175" y="2120875"/>
            <a:ext cx="2340000" cy="234000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sysClr val="windowText" lastClr="000000"/>
                </a:solidFill>
                <a:effectLst/>
                <a:uLnTx/>
                <a:uFillTx/>
              </a:rPr>
              <a:t>Klik</a:t>
            </a:r>
            <a:r>
              <a:rPr kumimoji="0" lang="en-GB" sz="800" b="0" i="0" u="none" strike="noStrike" kern="0" cap="none" spc="0" normalizeH="0" baseline="0" noProof="0" dirty="0">
                <a:ln>
                  <a:noFill/>
                </a:ln>
                <a:solidFill>
                  <a:sysClr val="windowText" lastClr="000000"/>
                </a:solidFill>
                <a:effectLst/>
                <a:uLnTx/>
                <a:uFillTx/>
              </a:rPr>
              <a:t> op het pictogram </a:t>
            </a:r>
            <a:r>
              <a:rPr kumimoji="0" lang="en-GB" sz="800" b="0" i="0" u="none" strike="noStrike" kern="0" cap="none" spc="0" normalizeH="0" baseline="0" noProof="0" dirty="0" err="1">
                <a:ln>
                  <a:noFill/>
                </a:ln>
                <a:solidFill>
                  <a:sysClr val="windowText" lastClr="000000"/>
                </a:solidFill>
                <a:effectLst/>
                <a:uLnTx/>
                <a:uFillTx/>
              </a:rPr>
              <a:t>als</a:t>
            </a:r>
            <a:r>
              <a:rPr kumimoji="0" lang="en-GB" sz="800" b="0" i="0" u="none" strike="noStrike" kern="0" cap="none" spc="0" normalizeH="0" baseline="0" noProof="0" dirty="0">
                <a:ln>
                  <a:noFill/>
                </a:ln>
                <a:solidFill>
                  <a:sysClr val="windowText" lastClr="000000"/>
                </a:solidFill>
                <a:effectLst/>
                <a:uLnTx/>
                <a:uFillTx/>
              </a:rPr>
              <a:t> u </a:t>
            </a:r>
            <a:r>
              <a:rPr kumimoji="0" lang="en-GB" sz="800" b="0" i="0" u="none" strike="noStrike" kern="0" cap="none" spc="0" normalizeH="0" baseline="0" noProof="0" dirty="0" err="1">
                <a:ln>
                  <a:noFill/>
                </a:ln>
                <a:solidFill>
                  <a:sysClr val="windowText" lastClr="000000"/>
                </a:solidFill>
                <a:effectLst/>
                <a:uLnTx/>
                <a:uFillTx/>
              </a:rPr>
              <a:t>een</a:t>
            </a:r>
            <a:r>
              <a:rPr kumimoji="0" lang="en-GB" sz="800" b="0" i="0" u="none" strike="noStrike" kern="0" cap="none" spc="0" normalizeH="0" baseline="0" noProof="0" dirty="0">
                <a:ln>
                  <a:noFill/>
                </a:ln>
                <a:solidFill>
                  <a:sysClr val="windowText" lastClr="000000"/>
                </a:solidFill>
                <a:effectLst/>
                <a:uLnTx/>
                <a:uFillTx/>
              </a:rPr>
              <a:t> </a:t>
            </a:r>
            <a:r>
              <a:rPr kumimoji="0" lang="en-GB" sz="800" b="0" i="0" u="none" strike="noStrike" kern="0" cap="none" spc="0" normalizeH="0" baseline="0" noProof="0" dirty="0" err="1">
                <a:ln>
                  <a:noFill/>
                </a:ln>
                <a:solidFill>
                  <a:sysClr val="windowText" lastClr="000000"/>
                </a:solidFill>
                <a:effectLst/>
                <a:uLnTx/>
                <a:uFillTx/>
              </a:rPr>
              <a:t>afbeelding</a:t>
            </a:r>
            <a:r>
              <a:rPr kumimoji="0" lang="en-GB" sz="800" b="0" i="0" u="none" strike="noStrike" kern="0" cap="none" spc="0" normalizeH="0" baseline="0" noProof="0" dirty="0">
                <a:ln>
                  <a:noFill/>
                </a:ln>
                <a:solidFill>
                  <a:sysClr val="windowText" lastClr="000000"/>
                </a:solidFill>
                <a:effectLst/>
                <a:uLnTx/>
                <a:uFillTx/>
              </a:rPr>
              <a:t> wilt </a:t>
            </a:r>
            <a:r>
              <a:rPr kumimoji="0" lang="en-GB" sz="800" b="0" i="0" u="none" strike="noStrike" kern="0" cap="none" spc="0" normalizeH="0" baseline="0" noProof="0" dirty="0" err="1">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25" name="Tijdelijke aanduiding voor afbeelding 24"/>
          <p:cNvSpPr>
            <a:spLocks noGrp="1" noChangeAspect="1"/>
          </p:cNvSpPr>
          <p:nvPr>
            <p:ph type="pic" sz="quarter" idx="28"/>
          </p:nvPr>
        </p:nvSpPr>
        <p:spPr bwMode="auto">
          <a:xfrm>
            <a:off x="4959012" y="2120875"/>
            <a:ext cx="2340000" cy="234000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sysClr val="windowText" lastClr="000000"/>
                </a:solidFill>
                <a:effectLst/>
                <a:uLnTx/>
                <a:uFillTx/>
              </a:rPr>
              <a:t>Klik</a:t>
            </a:r>
            <a:r>
              <a:rPr kumimoji="0" lang="en-GB" sz="800" b="0" i="0" u="none" strike="noStrike" kern="0" cap="none" spc="0" normalizeH="0" baseline="0" noProof="0" dirty="0">
                <a:ln>
                  <a:noFill/>
                </a:ln>
                <a:solidFill>
                  <a:sysClr val="windowText" lastClr="000000"/>
                </a:solidFill>
                <a:effectLst/>
                <a:uLnTx/>
                <a:uFillTx/>
              </a:rPr>
              <a:t> op het pictogram </a:t>
            </a:r>
            <a:r>
              <a:rPr kumimoji="0" lang="en-GB" sz="800" b="0" i="0" u="none" strike="noStrike" kern="0" cap="none" spc="0" normalizeH="0" baseline="0" noProof="0" dirty="0" err="1">
                <a:ln>
                  <a:noFill/>
                </a:ln>
                <a:solidFill>
                  <a:sysClr val="windowText" lastClr="000000"/>
                </a:solidFill>
                <a:effectLst/>
                <a:uLnTx/>
                <a:uFillTx/>
              </a:rPr>
              <a:t>als</a:t>
            </a:r>
            <a:r>
              <a:rPr kumimoji="0" lang="en-GB" sz="800" b="0" i="0" u="none" strike="noStrike" kern="0" cap="none" spc="0" normalizeH="0" baseline="0" noProof="0" dirty="0">
                <a:ln>
                  <a:noFill/>
                </a:ln>
                <a:solidFill>
                  <a:sysClr val="windowText" lastClr="000000"/>
                </a:solidFill>
                <a:effectLst/>
                <a:uLnTx/>
                <a:uFillTx/>
              </a:rPr>
              <a:t> u </a:t>
            </a:r>
            <a:r>
              <a:rPr kumimoji="0" lang="en-GB" sz="800" b="0" i="0" u="none" strike="noStrike" kern="0" cap="none" spc="0" normalizeH="0" baseline="0" noProof="0" dirty="0" err="1">
                <a:ln>
                  <a:noFill/>
                </a:ln>
                <a:solidFill>
                  <a:sysClr val="windowText" lastClr="000000"/>
                </a:solidFill>
                <a:effectLst/>
                <a:uLnTx/>
                <a:uFillTx/>
              </a:rPr>
              <a:t>een</a:t>
            </a:r>
            <a:r>
              <a:rPr kumimoji="0" lang="en-GB" sz="800" b="0" i="0" u="none" strike="noStrike" kern="0" cap="none" spc="0" normalizeH="0" baseline="0" noProof="0" dirty="0">
                <a:ln>
                  <a:noFill/>
                </a:ln>
                <a:solidFill>
                  <a:sysClr val="windowText" lastClr="000000"/>
                </a:solidFill>
                <a:effectLst/>
                <a:uLnTx/>
                <a:uFillTx/>
              </a:rPr>
              <a:t> </a:t>
            </a:r>
            <a:r>
              <a:rPr kumimoji="0" lang="en-GB" sz="800" b="0" i="0" u="none" strike="noStrike" kern="0" cap="none" spc="0" normalizeH="0" baseline="0" noProof="0" dirty="0" err="1">
                <a:ln>
                  <a:noFill/>
                </a:ln>
                <a:solidFill>
                  <a:sysClr val="windowText" lastClr="000000"/>
                </a:solidFill>
                <a:effectLst/>
                <a:uLnTx/>
                <a:uFillTx/>
              </a:rPr>
              <a:t>afbeelding</a:t>
            </a:r>
            <a:r>
              <a:rPr kumimoji="0" lang="en-GB" sz="800" b="0" i="0" u="none" strike="noStrike" kern="0" cap="none" spc="0" normalizeH="0" baseline="0" noProof="0" dirty="0">
                <a:ln>
                  <a:noFill/>
                </a:ln>
                <a:solidFill>
                  <a:sysClr val="windowText" lastClr="000000"/>
                </a:solidFill>
                <a:effectLst/>
                <a:uLnTx/>
                <a:uFillTx/>
              </a:rPr>
              <a:t> wilt </a:t>
            </a:r>
            <a:r>
              <a:rPr kumimoji="0" lang="en-GB" sz="800" b="0" i="0" u="none" strike="noStrike" kern="0" cap="none" spc="0" normalizeH="0" baseline="0" noProof="0" dirty="0" err="1">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26" name="Tijdelijke aanduiding voor afbeelding 24"/>
          <p:cNvSpPr>
            <a:spLocks noGrp="1" noChangeAspect="1"/>
          </p:cNvSpPr>
          <p:nvPr>
            <p:ph type="pic" sz="quarter" idx="15"/>
          </p:nvPr>
        </p:nvSpPr>
        <p:spPr bwMode="auto">
          <a:xfrm>
            <a:off x="3364849" y="2120875"/>
            <a:ext cx="2340000" cy="234000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sysClr val="windowText" lastClr="000000"/>
                </a:solidFill>
                <a:effectLst/>
                <a:uLnTx/>
                <a:uFillTx/>
              </a:rPr>
              <a:t>Klik</a:t>
            </a:r>
            <a:r>
              <a:rPr kumimoji="0" lang="en-GB" sz="800" b="0" i="0" u="none" strike="noStrike" kern="0" cap="none" spc="0" normalizeH="0" baseline="0" noProof="0" dirty="0">
                <a:ln>
                  <a:noFill/>
                </a:ln>
                <a:solidFill>
                  <a:sysClr val="windowText" lastClr="000000"/>
                </a:solidFill>
                <a:effectLst/>
                <a:uLnTx/>
                <a:uFillTx/>
              </a:rPr>
              <a:t> op het pictogram </a:t>
            </a:r>
            <a:r>
              <a:rPr kumimoji="0" lang="en-GB" sz="800" b="0" i="0" u="none" strike="noStrike" kern="0" cap="none" spc="0" normalizeH="0" baseline="0" noProof="0" dirty="0" err="1">
                <a:ln>
                  <a:noFill/>
                </a:ln>
                <a:solidFill>
                  <a:sysClr val="windowText" lastClr="000000"/>
                </a:solidFill>
                <a:effectLst/>
                <a:uLnTx/>
                <a:uFillTx/>
              </a:rPr>
              <a:t>als</a:t>
            </a:r>
            <a:r>
              <a:rPr kumimoji="0" lang="en-GB" sz="800" b="0" i="0" u="none" strike="noStrike" kern="0" cap="none" spc="0" normalizeH="0" baseline="0" noProof="0" dirty="0">
                <a:ln>
                  <a:noFill/>
                </a:ln>
                <a:solidFill>
                  <a:sysClr val="windowText" lastClr="000000"/>
                </a:solidFill>
                <a:effectLst/>
                <a:uLnTx/>
                <a:uFillTx/>
              </a:rPr>
              <a:t> u </a:t>
            </a:r>
            <a:r>
              <a:rPr kumimoji="0" lang="en-GB" sz="800" b="0" i="0" u="none" strike="noStrike" kern="0" cap="none" spc="0" normalizeH="0" baseline="0" noProof="0" dirty="0" err="1">
                <a:ln>
                  <a:noFill/>
                </a:ln>
                <a:solidFill>
                  <a:sysClr val="windowText" lastClr="000000"/>
                </a:solidFill>
                <a:effectLst/>
                <a:uLnTx/>
                <a:uFillTx/>
              </a:rPr>
              <a:t>een</a:t>
            </a:r>
            <a:r>
              <a:rPr kumimoji="0" lang="en-GB" sz="800" b="0" i="0" u="none" strike="noStrike" kern="0" cap="none" spc="0" normalizeH="0" baseline="0" noProof="0" dirty="0">
                <a:ln>
                  <a:noFill/>
                </a:ln>
                <a:solidFill>
                  <a:sysClr val="windowText" lastClr="000000"/>
                </a:solidFill>
                <a:effectLst/>
                <a:uLnTx/>
                <a:uFillTx/>
              </a:rPr>
              <a:t> </a:t>
            </a:r>
            <a:r>
              <a:rPr kumimoji="0" lang="en-GB" sz="800" b="0" i="0" u="none" strike="noStrike" kern="0" cap="none" spc="0" normalizeH="0" baseline="0" noProof="0" dirty="0" err="1">
                <a:ln>
                  <a:noFill/>
                </a:ln>
                <a:solidFill>
                  <a:sysClr val="windowText" lastClr="000000"/>
                </a:solidFill>
                <a:effectLst/>
                <a:uLnTx/>
                <a:uFillTx/>
              </a:rPr>
              <a:t>afbeelding</a:t>
            </a:r>
            <a:r>
              <a:rPr kumimoji="0" lang="en-GB" sz="800" b="0" i="0" u="none" strike="noStrike" kern="0" cap="none" spc="0" normalizeH="0" baseline="0" noProof="0" dirty="0">
                <a:ln>
                  <a:noFill/>
                </a:ln>
                <a:solidFill>
                  <a:sysClr val="windowText" lastClr="000000"/>
                </a:solidFill>
                <a:effectLst/>
                <a:uLnTx/>
                <a:uFillTx/>
              </a:rPr>
              <a:t> wilt </a:t>
            </a:r>
            <a:r>
              <a:rPr kumimoji="0" lang="en-GB" sz="800" b="0" i="0" u="none" strike="noStrike" kern="0" cap="none" spc="0" normalizeH="0" baseline="0" noProof="0" dirty="0" err="1">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27" name="Tijdelijke aanduiding voor tekst 21"/>
          <p:cNvSpPr>
            <a:spLocks noGrp="1"/>
          </p:cNvSpPr>
          <p:nvPr>
            <p:ph type="body" sz="quarter" idx="20"/>
          </p:nvPr>
        </p:nvSpPr>
        <p:spPr>
          <a:xfrm>
            <a:off x="505856" y="1234871"/>
            <a:ext cx="8385731" cy="330620"/>
          </a:xfrm>
        </p:spPr>
        <p:txBody>
          <a:bodyPr/>
          <a:lstStyle>
            <a:lvl1pPr marL="0" indent="0">
              <a:lnSpc>
                <a:spcPts val="2000"/>
              </a:lnSpc>
              <a:buNone/>
              <a:defRPr sz="1600"/>
            </a:lvl1pPr>
            <a:lvl2pPr marL="696913" indent="0">
              <a:lnSpc>
                <a:spcPts val="2000"/>
              </a:lnSpc>
              <a:buNone/>
              <a:defRPr sz="1600"/>
            </a:lvl2pPr>
            <a:lvl3pPr marL="1560512" indent="0">
              <a:lnSpc>
                <a:spcPts val="2000"/>
              </a:lnSpc>
              <a:buNone/>
              <a:defRPr sz="1600"/>
            </a:lvl3pPr>
            <a:lvl4pPr marL="2332037" indent="0">
              <a:lnSpc>
                <a:spcPts val="2000"/>
              </a:lnSpc>
              <a:buNone/>
              <a:defRPr sz="1600"/>
            </a:lvl4pPr>
            <a:lvl5pPr marL="3052763" indent="0">
              <a:lnSpc>
                <a:spcPts val="2000"/>
              </a:lnSpc>
              <a:buNone/>
              <a:defRPr sz="1600"/>
            </a:lvl5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p:txBody>
      </p:sp>
      <p:sp>
        <p:nvSpPr>
          <p:cNvPr id="28" name="Tijdelijke aanduiding voor tekst 21"/>
          <p:cNvSpPr>
            <a:spLocks noGrp="1"/>
          </p:cNvSpPr>
          <p:nvPr>
            <p:ph type="body" sz="quarter" idx="21"/>
          </p:nvPr>
        </p:nvSpPr>
        <p:spPr>
          <a:xfrm>
            <a:off x="505856" y="1648186"/>
            <a:ext cx="8385731" cy="330620"/>
          </a:xfrm>
        </p:spPr>
        <p:txBody>
          <a:bodyPr/>
          <a:lstStyle>
            <a:lvl1pPr marL="0" indent="0">
              <a:lnSpc>
                <a:spcPts val="2000"/>
              </a:lnSpc>
              <a:buNone/>
              <a:defRPr sz="1600"/>
            </a:lvl1pPr>
            <a:lvl2pPr marL="696913" indent="0">
              <a:lnSpc>
                <a:spcPts val="2000"/>
              </a:lnSpc>
              <a:buNone/>
              <a:defRPr sz="1600"/>
            </a:lvl2pPr>
            <a:lvl3pPr marL="1560512" indent="0">
              <a:lnSpc>
                <a:spcPts val="2000"/>
              </a:lnSpc>
              <a:buNone/>
              <a:defRPr sz="1600"/>
            </a:lvl3pPr>
            <a:lvl4pPr marL="2332037" indent="0">
              <a:lnSpc>
                <a:spcPts val="2000"/>
              </a:lnSpc>
              <a:buNone/>
              <a:defRPr sz="1600"/>
            </a:lvl4pPr>
            <a:lvl5pPr marL="3052763" indent="0">
              <a:lnSpc>
                <a:spcPts val="2000"/>
              </a:lnSpc>
              <a:buNone/>
              <a:defRPr sz="1600"/>
            </a:lvl5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p:txBody>
      </p:sp>
    </p:spTree>
    <p:extLst>
      <p:ext uri="{BB962C8B-B14F-4D97-AF65-F5344CB8AC3E}">
        <p14:creationId xmlns:p14="http://schemas.microsoft.com/office/powerpoint/2010/main" val="3864516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ox with rectangular image">
    <p:spTree>
      <p:nvGrpSpPr>
        <p:cNvPr id="1" name=""/>
        <p:cNvGrpSpPr/>
        <p:nvPr/>
      </p:nvGrpSpPr>
      <p:grpSpPr>
        <a:xfrm>
          <a:off x="0" y="0"/>
          <a:ext cx="0" cy="0"/>
          <a:chOff x="0" y="0"/>
          <a:chExt cx="0" cy="0"/>
        </a:xfrm>
      </p:grpSpPr>
      <p:sp>
        <p:nvSpPr>
          <p:cNvPr id="4" name="Tijdelijke aanduiding voor tekst 4"/>
          <p:cNvSpPr>
            <a:spLocks noGrp="1"/>
          </p:cNvSpPr>
          <p:nvPr>
            <p:ph type="body" sz="quarter" idx="17"/>
          </p:nvPr>
        </p:nvSpPr>
        <p:spPr>
          <a:xfrm>
            <a:off x="504000" y="1368000"/>
            <a:ext cx="3874036" cy="3091979"/>
          </a:xfrm>
        </p:spPr>
        <p:txBody>
          <a:bodyPr lIns="90000"/>
          <a:lstStyle>
            <a:lvl1pPr marL="0" indent="0">
              <a:buNone/>
              <a:defRPr>
                <a:solidFill>
                  <a:schemeClr val="tx1"/>
                </a:solidFill>
              </a:defRPr>
            </a:lvl1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p:txBody>
      </p:sp>
      <p:sp>
        <p:nvSpPr>
          <p:cNvPr id="6" name="Titel 5"/>
          <p:cNvSpPr>
            <a:spLocks noGrp="1"/>
          </p:cNvSpPr>
          <p:nvPr>
            <p:ph type="title"/>
          </p:nvPr>
        </p:nvSpPr>
        <p:spPr>
          <a:xfrm>
            <a:off x="561600" y="169210"/>
            <a:ext cx="3816000" cy="987200"/>
          </a:xfrm>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7" name="Tijdelijke aanduiding voor dianummer 6"/>
          <p:cNvSpPr>
            <a:spLocks noGrp="1"/>
          </p:cNvSpPr>
          <p:nvPr>
            <p:ph type="sldNum" sz="quarter" idx="18"/>
          </p:nvPr>
        </p:nvSpPr>
        <p:spPr/>
        <p:txBody>
          <a:bodyPr/>
          <a:lstStyle/>
          <a:p>
            <a:pPr algn="r"/>
            <a:fld id="{F25965E0-7062-474C-8671-DB3A3CE669B0}" type="slidenum">
              <a:rPr lang="en-GB" noProof="0" smtClean="0"/>
              <a:pPr algn="r"/>
              <a:t>‹#›</a:t>
            </a:fld>
            <a:endParaRPr lang="en-GB" noProof="0" dirty="0"/>
          </a:p>
        </p:txBody>
      </p:sp>
      <p:sp>
        <p:nvSpPr>
          <p:cNvPr id="8" name="Tijdelijke aanduiding voor afbeelding 24"/>
          <p:cNvSpPr>
            <a:spLocks noGrp="1" noChangeAspect="1"/>
          </p:cNvSpPr>
          <p:nvPr>
            <p:ph type="pic" sz="quarter" idx="16"/>
          </p:nvPr>
        </p:nvSpPr>
        <p:spPr>
          <a:xfrm>
            <a:off x="4607588" y="170100"/>
            <a:ext cx="4284000" cy="4284000"/>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Tree>
    <p:extLst>
      <p:ext uri="{BB962C8B-B14F-4D97-AF65-F5344CB8AC3E}">
        <p14:creationId xmlns:p14="http://schemas.microsoft.com/office/powerpoint/2010/main" val="4107234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images with text boxes">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a:xfrm>
            <a:off x="620713" y="1473201"/>
            <a:ext cx="2556000" cy="1980000"/>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
        <p:nvSpPr>
          <p:cNvPr id="4" name="Tijdelijke aanduiding voor afbeelding 24"/>
          <p:cNvSpPr>
            <a:spLocks noGrp="1" noChangeAspect="1"/>
          </p:cNvSpPr>
          <p:nvPr>
            <p:ph type="pic" sz="quarter" idx="17"/>
          </p:nvPr>
        </p:nvSpPr>
        <p:spPr>
          <a:xfrm>
            <a:off x="3478944" y="1473201"/>
            <a:ext cx="2556000" cy="1980000"/>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
        <p:nvSpPr>
          <p:cNvPr id="5" name="Tijdelijke aanduiding voor afbeelding 24"/>
          <p:cNvSpPr>
            <a:spLocks noGrp="1" noChangeAspect="1"/>
          </p:cNvSpPr>
          <p:nvPr>
            <p:ph type="pic" sz="quarter" idx="18"/>
          </p:nvPr>
        </p:nvSpPr>
        <p:spPr>
          <a:xfrm>
            <a:off x="6337175" y="1473201"/>
            <a:ext cx="2556000" cy="1980000"/>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
        <p:nvSpPr>
          <p:cNvPr id="13" name="Tijdelijke aanduiding voor dianummer 12"/>
          <p:cNvSpPr>
            <a:spLocks noGrp="1"/>
          </p:cNvSpPr>
          <p:nvPr>
            <p:ph type="sldNum" sz="quarter" idx="25"/>
          </p:nvPr>
        </p:nvSpPr>
        <p:spPr/>
        <p:txBody>
          <a:bodyPr/>
          <a:lstStyle/>
          <a:p>
            <a:pPr algn="r"/>
            <a:fld id="{F25965E0-7062-474C-8671-DB3A3CE669B0}" type="slidenum">
              <a:rPr lang="en-GB" noProof="0" smtClean="0"/>
              <a:pPr algn="r"/>
              <a:t>‹#›</a:t>
            </a:fld>
            <a:endParaRPr lang="en-GB" noProof="0" dirty="0"/>
          </a:p>
        </p:txBody>
      </p:sp>
      <p:sp>
        <p:nvSpPr>
          <p:cNvPr id="14" name="Titel 13"/>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15" name="Tijdelijke aanduiding voor tekst 21"/>
          <p:cNvSpPr>
            <a:spLocks noGrp="1"/>
          </p:cNvSpPr>
          <p:nvPr>
            <p:ph type="body" sz="quarter" idx="20"/>
          </p:nvPr>
        </p:nvSpPr>
        <p:spPr>
          <a:xfrm>
            <a:off x="505856" y="3507017"/>
            <a:ext cx="2673132" cy="955446"/>
          </a:xfrm>
        </p:spPr>
        <p:txBody>
          <a:bodyPr/>
          <a:lstStyle>
            <a:lvl1pPr marL="0" indent="0">
              <a:lnSpc>
                <a:spcPts val="2000"/>
              </a:lnSpc>
              <a:buNone/>
              <a:defRPr sz="1600"/>
            </a:lvl1pPr>
            <a:lvl2pPr marL="696913" indent="0">
              <a:lnSpc>
                <a:spcPts val="2000"/>
              </a:lnSpc>
              <a:buNone/>
              <a:defRPr sz="1600"/>
            </a:lvl2pPr>
            <a:lvl3pPr marL="1560512" indent="0">
              <a:lnSpc>
                <a:spcPts val="2000"/>
              </a:lnSpc>
              <a:buNone/>
              <a:defRPr sz="1600"/>
            </a:lvl3pPr>
            <a:lvl4pPr marL="2332037" indent="0">
              <a:lnSpc>
                <a:spcPts val="2000"/>
              </a:lnSpc>
              <a:buNone/>
              <a:defRPr sz="1600"/>
            </a:lvl4pPr>
            <a:lvl5pPr marL="3052763" indent="0">
              <a:lnSpc>
                <a:spcPts val="2000"/>
              </a:lnSpc>
              <a:buNone/>
              <a:defRPr sz="1600"/>
            </a:lvl5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p:txBody>
      </p:sp>
      <p:sp>
        <p:nvSpPr>
          <p:cNvPr id="17" name="Tijdelijke aanduiding voor tekst 21"/>
          <p:cNvSpPr>
            <a:spLocks noGrp="1"/>
          </p:cNvSpPr>
          <p:nvPr>
            <p:ph type="body" sz="quarter" idx="26"/>
          </p:nvPr>
        </p:nvSpPr>
        <p:spPr>
          <a:xfrm>
            <a:off x="6215589" y="3507854"/>
            <a:ext cx="2673132" cy="955446"/>
          </a:xfrm>
        </p:spPr>
        <p:txBody>
          <a:bodyPr/>
          <a:lstStyle>
            <a:lvl1pPr marL="0" indent="0">
              <a:lnSpc>
                <a:spcPts val="2000"/>
              </a:lnSpc>
              <a:buNone/>
              <a:defRPr sz="1600"/>
            </a:lvl1pPr>
            <a:lvl2pPr marL="696913" indent="0">
              <a:lnSpc>
                <a:spcPts val="2000"/>
              </a:lnSpc>
              <a:buNone/>
              <a:defRPr sz="1600"/>
            </a:lvl2pPr>
            <a:lvl3pPr marL="1560512" indent="0">
              <a:lnSpc>
                <a:spcPts val="2000"/>
              </a:lnSpc>
              <a:buNone/>
              <a:defRPr sz="1600"/>
            </a:lvl3pPr>
            <a:lvl4pPr marL="2332037" indent="0">
              <a:lnSpc>
                <a:spcPts val="2000"/>
              </a:lnSpc>
              <a:buNone/>
              <a:defRPr sz="1600"/>
            </a:lvl4pPr>
            <a:lvl5pPr marL="3052763" indent="0">
              <a:lnSpc>
                <a:spcPts val="2000"/>
              </a:lnSpc>
              <a:buNone/>
              <a:defRPr sz="1600"/>
            </a:lvl5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p:txBody>
      </p:sp>
      <p:sp>
        <p:nvSpPr>
          <p:cNvPr id="18" name="Tijdelijke aanduiding voor tekst 21"/>
          <p:cNvSpPr>
            <a:spLocks noGrp="1"/>
          </p:cNvSpPr>
          <p:nvPr>
            <p:ph type="body" sz="quarter" idx="27"/>
          </p:nvPr>
        </p:nvSpPr>
        <p:spPr>
          <a:xfrm>
            <a:off x="3364454" y="3507854"/>
            <a:ext cx="2673132" cy="955446"/>
          </a:xfrm>
        </p:spPr>
        <p:txBody>
          <a:bodyPr/>
          <a:lstStyle>
            <a:lvl1pPr marL="0" indent="0">
              <a:lnSpc>
                <a:spcPts val="2000"/>
              </a:lnSpc>
              <a:buNone/>
              <a:defRPr sz="1600"/>
            </a:lvl1pPr>
            <a:lvl2pPr marL="696913" indent="0">
              <a:lnSpc>
                <a:spcPts val="2000"/>
              </a:lnSpc>
              <a:buNone/>
              <a:defRPr sz="1600"/>
            </a:lvl2pPr>
            <a:lvl3pPr marL="1560512" indent="0">
              <a:lnSpc>
                <a:spcPts val="2000"/>
              </a:lnSpc>
              <a:buNone/>
              <a:defRPr sz="1600"/>
            </a:lvl3pPr>
            <a:lvl4pPr marL="2332037" indent="0">
              <a:lnSpc>
                <a:spcPts val="2000"/>
              </a:lnSpc>
              <a:buNone/>
              <a:defRPr sz="1600"/>
            </a:lvl4pPr>
            <a:lvl5pPr marL="3052763" indent="0">
              <a:lnSpc>
                <a:spcPts val="2000"/>
              </a:lnSpc>
              <a:buNone/>
              <a:defRPr sz="1600"/>
            </a:lvl5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p:txBody>
      </p:sp>
    </p:spTree>
    <p:extLst>
      <p:ext uri="{BB962C8B-B14F-4D97-AF65-F5344CB8AC3E}">
        <p14:creationId xmlns:p14="http://schemas.microsoft.com/office/powerpoint/2010/main" val="2791031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 with 2 square images">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a:xfrm>
            <a:off x="620713" y="1473201"/>
            <a:ext cx="4059604" cy="2987862"/>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
        <p:nvSpPr>
          <p:cNvPr id="5" name="Tijdelijke aanduiding voor afbeelding 24"/>
          <p:cNvSpPr>
            <a:spLocks noGrp="1" noChangeAspect="1"/>
          </p:cNvSpPr>
          <p:nvPr>
            <p:ph type="pic" sz="quarter" idx="17"/>
          </p:nvPr>
        </p:nvSpPr>
        <p:spPr>
          <a:xfrm>
            <a:off x="4826161" y="1474463"/>
            <a:ext cx="4060800" cy="2988000"/>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
        <p:nvSpPr>
          <p:cNvPr id="6" name="Titel 5"/>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7" name="Tijdelijke aanduiding voor dianummer 6"/>
          <p:cNvSpPr>
            <a:spLocks noGrp="1"/>
          </p:cNvSpPr>
          <p:nvPr>
            <p:ph type="sldNum" sz="quarter" idx="18"/>
          </p:nvPr>
        </p:nvSpPr>
        <p:spPr/>
        <p:txBody>
          <a:bodyPr/>
          <a:lstStyle/>
          <a:p>
            <a:pPr algn="r"/>
            <a:fld id="{F25965E0-7062-474C-8671-DB3A3CE669B0}" type="slidenum">
              <a:rPr lang="en-GB" noProof="0" smtClean="0"/>
              <a:pPr algn="r"/>
              <a:t>‹#›</a:t>
            </a:fld>
            <a:endParaRPr lang="en-GB" noProof="0" dirty="0"/>
          </a:p>
        </p:txBody>
      </p:sp>
    </p:spTree>
    <p:extLst>
      <p:ext uri="{BB962C8B-B14F-4D97-AF65-F5344CB8AC3E}">
        <p14:creationId xmlns:p14="http://schemas.microsoft.com/office/powerpoint/2010/main" val="2432627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large image">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6" name="Tijdelijke aanduiding voor dianummer 5"/>
          <p:cNvSpPr>
            <a:spLocks noGrp="1"/>
          </p:cNvSpPr>
          <p:nvPr>
            <p:ph type="sldNum" sz="quarter" idx="17"/>
          </p:nvPr>
        </p:nvSpPr>
        <p:spPr/>
        <p:txBody>
          <a:bodyPr/>
          <a:lstStyle/>
          <a:p>
            <a:pPr algn="r"/>
            <a:fld id="{F25965E0-7062-474C-8671-DB3A3CE669B0}" type="slidenum">
              <a:rPr lang="en-GB" noProof="0" smtClean="0"/>
              <a:pPr algn="r"/>
              <a:t>‹#›</a:t>
            </a:fld>
            <a:endParaRPr lang="en-GB" noProof="0" dirty="0"/>
          </a:p>
        </p:txBody>
      </p:sp>
      <p:sp>
        <p:nvSpPr>
          <p:cNvPr id="7" name="Tijdelijke aanduiding voor afbeelding 24"/>
          <p:cNvSpPr>
            <a:spLocks noGrp="1" noChangeAspect="1"/>
          </p:cNvSpPr>
          <p:nvPr>
            <p:ph type="pic" sz="quarter" idx="16"/>
          </p:nvPr>
        </p:nvSpPr>
        <p:spPr>
          <a:xfrm>
            <a:off x="618745" y="1107712"/>
            <a:ext cx="8274430" cy="3348000"/>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Tree>
    <p:extLst>
      <p:ext uri="{BB962C8B-B14F-4D97-AF65-F5344CB8AC3E}">
        <p14:creationId xmlns:p14="http://schemas.microsoft.com/office/powerpoint/2010/main" val="2178015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rectangular images">
    <p:spTree>
      <p:nvGrpSpPr>
        <p:cNvPr id="1" name=""/>
        <p:cNvGrpSpPr/>
        <p:nvPr/>
      </p:nvGrpSpPr>
      <p:grpSpPr>
        <a:xfrm>
          <a:off x="0" y="0"/>
          <a:ext cx="0" cy="0"/>
          <a:chOff x="0" y="0"/>
          <a:chExt cx="0" cy="0"/>
        </a:xfrm>
      </p:grpSpPr>
      <p:sp>
        <p:nvSpPr>
          <p:cNvPr id="5" name="Tijdelijke aanduiding voor dianummer 4"/>
          <p:cNvSpPr>
            <a:spLocks noGrp="1"/>
          </p:cNvSpPr>
          <p:nvPr>
            <p:ph type="sldNum" sz="quarter" idx="18"/>
          </p:nvPr>
        </p:nvSpPr>
        <p:spPr/>
        <p:txBody>
          <a:bodyPr/>
          <a:lstStyle/>
          <a:p>
            <a:pPr algn="r"/>
            <a:fld id="{F25965E0-7062-474C-8671-DB3A3CE669B0}" type="slidenum">
              <a:rPr lang="en-GB" noProof="0" smtClean="0"/>
              <a:pPr algn="r"/>
              <a:t>‹#›</a:t>
            </a:fld>
            <a:endParaRPr lang="en-GB" noProof="0" dirty="0"/>
          </a:p>
        </p:txBody>
      </p:sp>
      <p:sp>
        <p:nvSpPr>
          <p:cNvPr id="6" name="Tijdelijke aanduiding voor afbeelding 24"/>
          <p:cNvSpPr>
            <a:spLocks noGrp="1" noChangeAspect="1"/>
          </p:cNvSpPr>
          <p:nvPr>
            <p:ph type="pic" sz="quarter" idx="16"/>
          </p:nvPr>
        </p:nvSpPr>
        <p:spPr>
          <a:xfrm>
            <a:off x="615950" y="166688"/>
            <a:ext cx="4032000" cy="4290300"/>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
        <p:nvSpPr>
          <p:cNvPr id="7" name="Tijdelijke aanduiding voor afbeelding 24"/>
          <p:cNvSpPr>
            <a:spLocks noGrp="1" noChangeAspect="1"/>
          </p:cNvSpPr>
          <p:nvPr>
            <p:ph type="pic" sz="quarter" idx="17"/>
          </p:nvPr>
        </p:nvSpPr>
        <p:spPr>
          <a:xfrm>
            <a:off x="4859588" y="166688"/>
            <a:ext cx="4032000" cy="4289669"/>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Tree>
    <p:extLst>
      <p:ext uri="{BB962C8B-B14F-4D97-AF65-F5344CB8AC3E}">
        <p14:creationId xmlns:p14="http://schemas.microsoft.com/office/powerpoint/2010/main" val="2704470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beeldvullend">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bwMode="gray">
          <a:xfrm>
            <a:off x="1" y="0"/>
            <a:ext cx="9143999" cy="5143500"/>
          </a:xfrm>
          <a:prstGeom prst="rect">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
        <p:nvSpPr>
          <p:cNvPr id="5" name="Tijdelijke aanduiding voor dianummer 4"/>
          <p:cNvSpPr>
            <a:spLocks noGrp="1"/>
          </p:cNvSpPr>
          <p:nvPr>
            <p:ph type="sldNum" sz="quarter" idx="17"/>
          </p:nvPr>
        </p:nvSpPr>
        <p:spPr/>
        <p:txBody>
          <a:bodyPr/>
          <a:lstStyle>
            <a:lvl1pPr>
              <a:defRPr>
                <a:solidFill>
                  <a:schemeClr val="bg1"/>
                </a:solidFill>
              </a:defRPr>
            </a:lvl1pPr>
          </a:lstStyle>
          <a:p>
            <a:pPr algn="r"/>
            <a:fld id="{F25965E0-7062-474C-8671-DB3A3CE669B0}" type="slidenum">
              <a:rPr lang="en-GB" noProof="0" smtClean="0"/>
              <a:pPr algn="r"/>
              <a:t>‹#›</a:t>
            </a:fld>
            <a:endParaRPr lang="en-GB" noProof="0" dirty="0"/>
          </a:p>
        </p:txBody>
      </p:sp>
      <p:sp>
        <p:nvSpPr>
          <p:cNvPr id="6" name="Titel 1"/>
          <p:cNvSpPr>
            <a:spLocks noGrp="1"/>
          </p:cNvSpPr>
          <p:nvPr>
            <p:ph type="title"/>
          </p:nvPr>
        </p:nvSpPr>
        <p:spPr bwMode="white">
          <a:xfrm>
            <a:off x="561600" y="172641"/>
            <a:ext cx="8330400" cy="576832"/>
          </a:xfrm>
          <a:noFill/>
          <a:ln w="0">
            <a:gradFill>
              <a:gsLst>
                <a:gs pos="0">
                  <a:schemeClr val="bg1"/>
                </a:gs>
                <a:gs pos="1000">
                  <a:schemeClr val="bg1">
                    <a:alpha val="0"/>
                  </a:schemeClr>
                </a:gs>
                <a:gs pos="99000">
                  <a:srgbClr val="FFFFFF">
                    <a:alpha val="0"/>
                  </a:srgbClr>
                </a:gs>
                <a:gs pos="100000">
                  <a:schemeClr val="bg1"/>
                </a:gs>
              </a:gsLst>
              <a:lin ang="5400000" scaled="0"/>
            </a:gradFill>
          </a:ln>
        </p:spPr>
        <p:txBody>
          <a:bodyPr/>
          <a:lstStyle>
            <a:lvl1pPr>
              <a:defRPr>
                <a:solidFill>
                  <a:schemeClr val="bg1"/>
                </a:solidFill>
              </a:defRPr>
            </a:lvl1p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Tree>
    <p:extLst>
      <p:ext uri="{BB962C8B-B14F-4D97-AF65-F5344CB8AC3E}">
        <p14:creationId xmlns:p14="http://schemas.microsoft.com/office/powerpoint/2010/main" val="926628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0"/>
          </p:nvPr>
        </p:nvSpPr>
        <p:spPr/>
        <p:txBody>
          <a:bodyPr/>
          <a:lstStyle/>
          <a:p>
            <a:pPr algn="r"/>
            <a:fld id="{F25965E0-7062-474C-8671-DB3A3CE669B0}" type="slidenum">
              <a:rPr lang="en-GB" noProof="0" smtClean="0"/>
              <a:pPr algn="r"/>
              <a:t>‹#›</a:t>
            </a:fld>
            <a:endParaRPr lang="en-GB" noProof="0" dirty="0"/>
          </a:p>
        </p:txBody>
      </p:sp>
    </p:spTree>
    <p:extLst>
      <p:ext uri="{BB962C8B-B14F-4D97-AF65-F5344CB8AC3E}">
        <p14:creationId xmlns:p14="http://schemas.microsoft.com/office/powerpoint/2010/main" val="2401582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 slide">
    <p:spTree>
      <p:nvGrpSpPr>
        <p:cNvPr id="1" name=""/>
        <p:cNvGrpSpPr/>
        <p:nvPr/>
      </p:nvGrpSpPr>
      <p:grpSpPr>
        <a:xfrm>
          <a:off x="0" y="0"/>
          <a:ext cx="0" cy="0"/>
          <a:chOff x="0" y="0"/>
          <a:chExt cx="0" cy="0"/>
        </a:xfrm>
      </p:grpSpPr>
      <p:sp>
        <p:nvSpPr>
          <p:cNvPr id="3" name="Tijdelijke aanduiding voor grafiek 5"/>
          <p:cNvSpPr>
            <a:spLocks noGrp="1"/>
          </p:cNvSpPr>
          <p:nvPr>
            <p:ph type="chart" sz="quarter" idx="17"/>
          </p:nvPr>
        </p:nvSpPr>
        <p:spPr>
          <a:xfrm>
            <a:off x="498238" y="1365481"/>
            <a:ext cx="8394937" cy="3092400"/>
          </a:xfrm>
          <a:noFill/>
        </p:spPr>
        <p:txBody>
          <a:bodyPr/>
          <a:lstStyle>
            <a:lvl1pPr>
              <a:defRPr>
                <a:solidFill>
                  <a:schemeClr val="bg2"/>
                </a:solidFill>
              </a:defRPr>
            </a:lvl1pPr>
          </a:lstStyle>
          <a:p>
            <a:endParaRPr lang="en-GB" noProof="0" dirty="0"/>
          </a:p>
        </p:txBody>
      </p:sp>
      <p:sp>
        <p:nvSpPr>
          <p:cNvPr id="5" name="Titel 4"/>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6" name="Tijdelijke aanduiding voor dianummer 5"/>
          <p:cNvSpPr>
            <a:spLocks noGrp="1"/>
          </p:cNvSpPr>
          <p:nvPr>
            <p:ph type="sldNum" sz="quarter" idx="18"/>
          </p:nvPr>
        </p:nvSpPr>
        <p:spPr/>
        <p:txBody>
          <a:bodyPr/>
          <a:lstStyle/>
          <a:p>
            <a:pPr algn="r"/>
            <a:fld id="{F25965E0-7062-474C-8671-DB3A3CE669B0}" type="slidenum">
              <a:rPr lang="en-GB" noProof="0" smtClean="0"/>
              <a:pPr algn="r"/>
              <a:t>‹#›</a:t>
            </a:fld>
            <a:endParaRPr lang="en-GB" noProof="0" dirty="0"/>
          </a:p>
        </p:txBody>
      </p:sp>
    </p:spTree>
    <p:extLst>
      <p:ext uri="{BB962C8B-B14F-4D97-AF65-F5344CB8AC3E}">
        <p14:creationId xmlns:p14="http://schemas.microsoft.com/office/powerpoint/2010/main" val="4161377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Tijdelijke aanduiding voor tabel 4"/>
          <p:cNvSpPr>
            <a:spLocks noGrp="1"/>
          </p:cNvSpPr>
          <p:nvPr>
            <p:ph type="tbl" sz="quarter" idx="10"/>
          </p:nvPr>
        </p:nvSpPr>
        <p:spPr>
          <a:xfrm>
            <a:off x="620713" y="1473200"/>
            <a:ext cx="8272462" cy="2989264"/>
          </a:xfrm>
        </p:spPr>
        <p:txBody>
          <a:bodyPr/>
          <a:lstStyle>
            <a:lvl1pPr>
              <a:defRPr>
                <a:solidFill>
                  <a:schemeClr val="bg2"/>
                </a:solidFill>
              </a:defRPr>
            </a:lvl1pPr>
          </a:lstStyle>
          <a:p>
            <a:endParaRPr lang="en-GB" noProof="0" dirty="0"/>
          </a:p>
        </p:txBody>
      </p:sp>
      <p:sp>
        <p:nvSpPr>
          <p:cNvPr id="4" name="Titel 3"/>
          <p:cNvSpPr>
            <a:spLocks noGrp="1"/>
          </p:cNvSpPr>
          <p:nvPr>
            <p:ph type="title"/>
          </p:nvPr>
        </p:nvSpPr>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6" name="Tijdelijke aanduiding voor dianummer 5"/>
          <p:cNvSpPr>
            <a:spLocks noGrp="1"/>
          </p:cNvSpPr>
          <p:nvPr>
            <p:ph type="sldNum" sz="quarter" idx="11"/>
          </p:nvPr>
        </p:nvSpPr>
        <p:spPr/>
        <p:txBody>
          <a:bodyPr/>
          <a:lstStyle/>
          <a:p>
            <a:pPr algn="r"/>
            <a:fld id="{F25965E0-7062-474C-8671-DB3A3CE669B0}" type="slidenum">
              <a:rPr lang="en-GB" noProof="0" smtClean="0"/>
              <a:pPr algn="r"/>
              <a:t>‹#›</a:t>
            </a:fld>
            <a:endParaRPr lang="en-GB" noProof="0" dirty="0"/>
          </a:p>
        </p:txBody>
      </p:sp>
    </p:spTree>
    <p:extLst>
      <p:ext uri="{BB962C8B-B14F-4D97-AF65-F5344CB8AC3E}">
        <p14:creationId xmlns:p14="http://schemas.microsoft.com/office/powerpoint/2010/main" val="1369337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with circle image">
    <p:spTree>
      <p:nvGrpSpPr>
        <p:cNvPr id="1" name=""/>
        <p:cNvGrpSpPr/>
        <p:nvPr/>
      </p:nvGrpSpPr>
      <p:grpSpPr>
        <a:xfrm>
          <a:off x="0" y="0"/>
          <a:ext cx="0" cy="0"/>
          <a:chOff x="0" y="0"/>
          <a:chExt cx="0" cy="0"/>
        </a:xfrm>
      </p:grpSpPr>
      <p:sp>
        <p:nvSpPr>
          <p:cNvPr id="7" name="Tijdelijke aanduiding voor afbeelding 24"/>
          <p:cNvSpPr>
            <a:spLocks noGrp="1" noChangeAspect="1"/>
          </p:cNvSpPr>
          <p:nvPr>
            <p:ph type="pic" sz="quarter" idx="16"/>
          </p:nvPr>
        </p:nvSpPr>
        <p:spPr>
          <a:xfrm>
            <a:off x="4598375" y="168357"/>
            <a:ext cx="4294800" cy="4294105"/>
          </a:xfrm>
          <a:prstGeom prst="ellipse">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
        <p:nvSpPr>
          <p:cNvPr id="4" name="Titel 3"/>
          <p:cNvSpPr>
            <a:spLocks noGrp="1"/>
          </p:cNvSpPr>
          <p:nvPr>
            <p:ph type="title"/>
          </p:nvPr>
        </p:nvSpPr>
        <p:spPr>
          <a:xfrm>
            <a:off x="561600" y="169210"/>
            <a:ext cx="3816000" cy="987200"/>
          </a:xfrm>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5" name="Tijdelijke aanduiding voor dianummer 4"/>
          <p:cNvSpPr>
            <a:spLocks noGrp="1"/>
          </p:cNvSpPr>
          <p:nvPr>
            <p:ph type="sldNum" sz="quarter" idx="18"/>
          </p:nvPr>
        </p:nvSpPr>
        <p:spPr/>
        <p:txBody>
          <a:bodyPr/>
          <a:lstStyle/>
          <a:p>
            <a:pPr algn="r"/>
            <a:fld id="{F25965E0-7062-474C-8671-DB3A3CE669B0}" type="slidenum">
              <a:rPr lang="en-GB" noProof="0" smtClean="0"/>
              <a:pPr algn="r"/>
              <a:t>‹#›</a:t>
            </a:fld>
            <a:endParaRPr lang="en-GB" noProof="0" dirty="0"/>
          </a:p>
        </p:txBody>
      </p:sp>
      <p:sp>
        <p:nvSpPr>
          <p:cNvPr id="6" name="Tijdelijke aanduiding voor afbeelding 24"/>
          <p:cNvSpPr>
            <a:spLocks noGrp="1"/>
          </p:cNvSpPr>
          <p:nvPr>
            <p:ph type="pic" sz="quarter" idx="19" hasCustomPrompt="1"/>
          </p:nvPr>
        </p:nvSpPr>
        <p:spPr>
          <a:xfrm>
            <a:off x="2293449" y="4594924"/>
            <a:ext cx="1116000" cy="455707"/>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logo wilt </a:t>
            </a:r>
            <a:r>
              <a:rPr lang="en-GB" noProof="0" dirty="0" err="1"/>
              <a:t>toevoegen</a:t>
            </a:r>
            <a:endParaRPr lang="en-GB" noProof="0" dirty="0"/>
          </a:p>
        </p:txBody>
      </p:sp>
      <p:sp>
        <p:nvSpPr>
          <p:cNvPr id="9" name="Tijdelijke aanduiding voor afbeelding 24"/>
          <p:cNvSpPr>
            <a:spLocks noGrp="1"/>
          </p:cNvSpPr>
          <p:nvPr>
            <p:ph type="pic" sz="quarter" idx="24" hasCustomPrompt="1"/>
          </p:nvPr>
        </p:nvSpPr>
        <p:spPr>
          <a:xfrm>
            <a:off x="3643126" y="4594924"/>
            <a:ext cx="1116000" cy="455707"/>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logo wilt </a:t>
            </a:r>
            <a:r>
              <a:rPr lang="en-GB" noProof="0" dirty="0" err="1"/>
              <a:t>toevoegen</a:t>
            </a:r>
            <a:endParaRPr lang="en-GB" noProof="0" dirty="0"/>
          </a:p>
        </p:txBody>
      </p:sp>
      <p:sp>
        <p:nvSpPr>
          <p:cNvPr id="10" name="Tijdelijke aanduiding voor afbeelding 24"/>
          <p:cNvSpPr>
            <a:spLocks noGrp="1"/>
          </p:cNvSpPr>
          <p:nvPr>
            <p:ph type="pic" sz="quarter" idx="25" hasCustomPrompt="1"/>
          </p:nvPr>
        </p:nvSpPr>
        <p:spPr>
          <a:xfrm>
            <a:off x="4992803" y="4594924"/>
            <a:ext cx="1116000" cy="455707"/>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logo wilt </a:t>
            </a:r>
            <a:r>
              <a:rPr lang="en-GB" noProof="0" dirty="0" err="1"/>
              <a:t>toevoegen</a:t>
            </a:r>
            <a:endParaRPr lang="en-GB" noProof="0" dirty="0"/>
          </a:p>
        </p:txBody>
      </p:sp>
      <p:sp>
        <p:nvSpPr>
          <p:cNvPr id="11" name="Tijdelijke aanduiding voor afbeelding 24"/>
          <p:cNvSpPr>
            <a:spLocks noGrp="1"/>
          </p:cNvSpPr>
          <p:nvPr>
            <p:ph type="pic" sz="quarter" idx="26" hasCustomPrompt="1"/>
          </p:nvPr>
        </p:nvSpPr>
        <p:spPr>
          <a:xfrm>
            <a:off x="6342480" y="4594924"/>
            <a:ext cx="1116000" cy="455707"/>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logo wilt </a:t>
            </a:r>
            <a:r>
              <a:rPr lang="en-GB" noProof="0" dirty="0" err="1"/>
              <a:t>toevoegen</a:t>
            </a:r>
            <a:endParaRPr lang="en-GB" noProof="0" dirty="0"/>
          </a:p>
        </p:txBody>
      </p:sp>
      <p:sp>
        <p:nvSpPr>
          <p:cNvPr id="12" name="Tijdelijke aanduiding voor tekst 4"/>
          <p:cNvSpPr>
            <a:spLocks noGrp="1"/>
          </p:cNvSpPr>
          <p:nvPr>
            <p:ph type="body" sz="quarter" idx="17"/>
          </p:nvPr>
        </p:nvSpPr>
        <p:spPr>
          <a:xfrm>
            <a:off x="504000" y="1368000"/>
            <a:ext cx="3874036" cy="3091979"/>
          </a:xfrm>
        </p:spPr>
        <p:txBody>
          <a:bodyPr lIns="90000"/>
          <a:lstStyle>
            <a:lvl1pPr marL="0" indent="0">
              <a:buNone/>
              <a:defRPr>
                <a:solidFill>
                  <a:schemeClr val="tx1"/>
                </a:solidFill>
              </a:defRPr>
            </a:lvl1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p:txBody>
      </p:sp>
    </p:spTree>
    <p:extLst>
      <p:ext uri="{BB962C8B-B14F-4D97-AF65-F5344CB8AC3E}">
        <p14:creationId xmlns:p14="http://schemas.microsoft.com/office/powerpoint/2010/main" val="32034507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with multiple logo's">
    <p:spTree>
      <p:nvGrpSpPr>
        <p:cNvPr id="1" name=""/>
        <p:cNvGrpSpPr/>
        <p:nvPr/>
      </p:nvGrpSpPr>
      <p:grpSpPr>
        <a:xfrm>
          <a:off x="0" y="0"/>
          <a:ext cx="0" cy="0"/>
          <a:chOff x="0" y="0"/>
          <a:chExt cx="0" cy="0"/>
        </a:xfrm>
      </p:grpSpPr>
      <p:sp>
        <p:nvSpPr>
          <p:cNvPr id="3" name="Titel 2"/>
          <p:cNvSpPr>
            <a:spLocks noGrp="1"/>
          </p:cNvSpPr>
          <p:nvPr>
            <p:ph type="title"/>
          </p:nvPr>
        </p:nvSpPr>
        <p:spPr>
          <a:xfrm>
            <a:off x="561600" y="169210"/>
            <a:ext cx="3816000" cy="987200"/>
          </a:xfrm>
        </p:spPr>
        <p:txBody>
          <a:bodyPr/>
          <a:lstStyle/>
          <a:p>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4" name="Tijdelijke aanduiding voor dianummer 3"/>
          <p:cNvSpPr>
            <a:spLocks noGrp="1"/>
          </p:cNvSpPr>
          <p:nvPr>
            <p:ph type="sldNum" sz="quarter" idx="27"/>
          </p:nvPr>
        </p:nvSpPr>
        <p:spPr/>
        <p:txBody>
          <a:bodyPr/>
          <a:lstStyle/>
          <a:p>
            <a:pPr algn="r"/>
            <a:fld id="{F25965E0-7062-474C-8671-DB3A3CE669B0}" type="slidenum">
              <a:rPr lang="en-GB" noProof="0" smtClean="0"/>
              <a:pPr algn="r"/>
              <a:t>‹#›</a:t>
            </a:fld>
            <a:endParaRPr lang="en-GB" noProof="0" dirty="0"/>
          </a:p>
        </p:txBody>
      </p:sp>
      <p:sp>
        <p:nvSpPr>
          <p:cNvPr id="10" name="Tijdelijke aanduiding voor afbeelding 24"/>
          <p:cNvSpPr>
            <a:spLocks noGrp="1" noChangeAspect="1"/>
          </p:cNvSpPr>
          <p:nvPr>
            <p:ph type="pic" sz="quarter" idx="16"/>
          </p:nvPr>
        </p:nvSpPr>
        <p:spPr>
          <a:xfrm>
            <a:off x="4598375" y="168357"/>
            <a:ext cx="4294800" cy="4294105"/>
          </a:xfrm>
          <a:prstGeom prst="ellipse">
            <a:avLst/>
          </a:prstGeom>
          <a:solidFill>
            <a:schemeClr val="accent3"/>
          </a:solidFill>
        </p:spPr>
        <p:txBody>
          <a:bodyPr anchor="ctr"/>
          <a:lstStyle>
            <a:lvl1pPr marL="0" indent="0" algn="ctr">
              <a:buNone/>
              <a:defRPr sz="800"/>
            </a:lvl1pPr>
          </a:lstStyle>
          <a:p>
            <a:pPr lvl="0"/>
            <a:r>
              <a:rPr lang="en-GB" noProof="0" dirty="0" err="1"/>
              <a:t>Klik</a:t>
            </a:r>
            <a:r>
              <a:rPr lang="en-GB" noProof="0" dirty="0"/>
              <a:t> op het pictogram </a:t>
            </a:r>
            <a:r>
              <a:rPr lang="en-GB" noProof="0" dirty="0" err="1"/>
              <a:t>als</a:t>
            </a:r>
            <a:r>
              <a:rPr lang="en-GB" noProof="0" dirty="0"/>
              <a:t> u </a:t>
            </a:r>
            <a:r>
              <a:rPr lang="en-GB" noProof="0" dirty="0" err="1"/>
              <a:t>een</a:t>
            </a:r>
            <a:r>
              <a:rPr lang="en-GB" noProof="0" dirty="0"/>
              <a:t> </a:t>
            </a:r>
            <a:r>
              <a:rPr lang="en-GB" noProof="0" dirty="0" err="1"/>
              <a:t>afbeelding</a:t>
            </a:r>
            <a:r>
              <a:rPr lang="en-GB" noProof="0" dirty="0"/>
              <a:t> wilt </a:t>
            </a:r>
            <a:r>
              <a:rPr lang="en-GB" noProof="0" dirty="0" err="1"/>
              <a:t>toevoegen</a:t>
            </a:r>
            <a:endParaRPr lang="en-GB" noProof="0" dirty="0"/>
          </a:p>
        </p:txBody>
      </p:sp>
      <p:sp>
        <p:nvSpPr>
          <p:cNvPr id="11" name="Tijdelijke aanduiding voor tekst 4"/>
          <p:cNvSpPr>
            <a:spLocks noGrp="1"/>
          </p:cNvSpPr>
          <p:nvPr>
            <p:ph type="body" sz="quarter" idx="17"/>
          </p:nvPr>
        </p:nvSpPr>
        <p:spPr>
          <a:xfrm>
            <a:off x="504000" y="1368000"/>
            <a:ext cx="3874036" cy="3091979"/>
          </a:xfrm>
        </p:spPr>
        <p:txBody>
          <a:bodyPr lIns="90000"/>
          <a:lstStyle>
            <a:lvl1pPr marL="0" indent="0">
              <a:buNone/>
              <a:defRPr>
                <a:solidFill>
                  <a:schemeClr val="tx1"/>
                </a:solidFill>
              </a:defRPr>
            </a:lvl1p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p:txBody>
      </p:sp>
    </p:spTree>
    <p:extLst>
      <p:ext uri="{BB962C8B-B14F-4D97-AF65-F5344CB8AC3E}">
        <p14:creationId xmlns:p14="http://schemas.microsoft.com/office/powerpoint/2010/main" val="391126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a:blip r:embed="rId22"/>
          <a:stretch>
            <a:fillRect/>
          </a:stretch>
        </a:blip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561600" y="169210"/>
            <a:ext cx="8330400" cy="576832"/>
          </a:xfrm>
          <a:prstGeom prst="rect">
            <a:avLst/>
          </a:prstGeom>
          <a:noFill/>
          <a:ln w="0">
            <a:gradFill>
              <a:gsLst>
                <a:gs pos="0">
                  <a:schemeClr val="tx1"/>
                </a:gs>
                <a:gs pos="1000">
                  <a:schemeClr val="tx1">
                    <a:alpha val="0"/>
                  </a:schemeClr>
                </a:gs>
                <a:gs pos="99000">
                  <a:srgbClr val="005172">
                    <a:alpha val="0"/>
                  </a:srgbClr>
                </a:gs>
                <a:gs pos="100000">
                  <a:schemeClr val="tx1"/>
                </a:gs>
              </a:gsLst>
              <a:lin ang="5400000" scaled="0"/>
            </a:gradFill>
          </a:ln>
        </p:spPr>
        <p:txBody>
          <a:bodyPr vert="horz" wrap="square" lIns="18000" tIns="18000" rIns="91440" bIns="180000" numCol="1" anchor="t" anchorCtr="0" compatLnSpc="1">
            <a:prstTxWarp prst="textNoShape">
              <a:avLst/>
            </a:prstTxWarp>
            <a:spAutoFit/>
          </a:bodyPr>
          <a:lstStyle/>
          <a:p>
            <a:pPr lvl="0"/>
            <a:r>
              <a:rPr lang="en-GB" noProof="0" dirty="0" err="1"/>
              <a:t>Klik</a:t>
            </a:r>
            <a:r>
              <a:rPr lang="en-GB" noProof="0" dirty="0"/>
              <a:t> om de </a:t>
            </a:r>
            <a:r>
              <a:rPr lang="en-GB" noProof="0" dirty="0" err="1"/>
              <a:t>stijl</a:t>
            </a:r>
            <a:r>
              <a:rPr lang="en-GB" noProof="0" dirty="0"/>
              <a:t> </a:t>
            </a:r>
            <a:r>
              <a:rPr lang="en-GB" noProof="0" dirty="0" err="1"/>
              <a:t>te</a:t>
            </a:r>
            <a:r>
              <a:rPr lang="en-GB" noProof="0" dirty="0"/>
              <a:t> </a:t>
            </a:r>
            <a:r>
              <a:rPr lang="en-GB" noProof="0" dirty="0" err="1"/>
              <a:t>bewerken</a:t>
            </a:r>
            <a:endParaRPr lang="en-GB" noProof="0" dirty="0"/>
          </a:p>
        </p:txBody>
      </p:sp>
      <p:sp>
        <p:nvSpPr>
          <p:cNvPr id="1028" name="Tijdelijke aanduiding voor tekst 23"/>
          <p:cNvSpPr>
            <a:spLocks noGrp="1"/>
          </p:cNvSpPr>
          <p:nvPr>
            <p:ph type="body" idx="1"/>
          </p:nvPr>
        </p:nvSpPr>
        <p:spPr bwMode="auto">
          <a:xfrm>
            <a:off x="501567" y="1368000"/>
            <a:ext cx="8391607" cy="30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noProof="0" dirty="0" err="1"/>
              <a:t>Klik</a:t>
            </a:r>
            <a:r>
              <a:rPr lang="en-GB" noProof="0" dirty="0"/>
              <a:t> om de </a:t>
            </a:r>
            <a:r>
              <a:rPr lang="en-GB" noProof="0" dirty="0" err="1"/>
              <a:t>modelstijlen</a:t>
            </a:r>
            <a:r>
              <a:rPr lang="en-GB" noProof="0" dirty="0"/>
              <a:t> </a:t>
            </a:r>
            <a:r>
              <a:rPr lang="en-GB" noProof="0" dirty="0" err="1"/>
              <a:t>te</a:t>
            </a:r>
            <a:r>
              <a:rPr lang="en-GB" noProof="0" dirty="0"/>
              <a:t> </a:t>
            </a:r>
            <a:r>
              <a:rPr lang="en-GB" noProof="0" dirty="0" err="1"/>
              <a:t>bewerken</a:t>
            </a:r>
            <a:endParaRPr lang="en-GB" noProof="0" dirty="0"/>
          </a:p>
          <a:p>
            <a:pPr lvl="1"/>
            <a:r>
              <a:rPr lang="en-GB" noProof="0" dirty="0"/>
              <a:t>Tweede </a:t>
            </a:r>
            <a:r>
              <a:rPr lang="en-GB" noProof="0" dirty="0" err="1"/>
              <a:t>niveau</a:t>
            </a:r>
            <a:endParaRPr lang="en-GB" noProof="0" dirty="0"/>
          </a:p>
          <a:p>
            <a:pPr lvl="2"/>
            <a:r>
              <a:rPr lang="en-GB" noProof="0" dirty="0" err="1"/>
              <a:t>Derde</a:t>
            </a:r>
            <a:r>
              <a:rPr lang="en-GB" noProof="0" dirty="0"/>
              <a:t> </a:t>
            </a:r>
            <a:r>
              <a:rPr lang="en-GB" noProof="0" dirty="0" err="1"/>
              <a:t>niveau</a:t>
            </a:r>
            <a:endParaRPr lang="en-GB" noProof="0" dirty="0"/>
          </a:p>
          <a:p>
            <a:pPr lvl="3"/>
            <a:r>
              <a:rPr lang="en-GB" noProof="0" dirty="0" err="1"/>
              <a:t>Vierde</a:t>
            </a:r>
            <a:r>
              <a:rPr lang="en-GB" noProof="0" dirty="0"/>
              <a:t> </a:t>
            </a:r>
            <a:r>
              <a:rPr lang="en-GB" noProof="0" dirty="0" err="1"/>
              <a:t>niveau</a:t>
            </a:r>
            <a:endParaRPr lang="en-GB" noProof="0" dirty="0"/>
          </a:p>
          <a:p>
            <a:pPr lvl="4"/>
            <a:r>
              <a:rPr lang="en-GB" noProof="0" dirty="0" err="1"/>
              <a:t>Vijfde</a:t>
            </a:r>
            <a:r>
              <a:rPr lang="en-GB" noProof="0" dirty="0"/>
              <a:t> </a:t>
            </a:r>
            <a:r>
              <a:rPr lang="en-GB" noProof="0" dirty="0" err="1"/>
              <a:t>niveau</a:t>
            </a:r>
            <a:endParaRPr lang="en-GB" noProof="0" dirty="0"/>
          </a:p>
          <a:p>
            <a:pPr lvl="4"/>
            <a:endParaRPr lang="en-GB" noProof="0" dirty="0"/>
          </a:p>
        </p:txBody>
      </p:sp>
      <p:sp>
        <p:nvSpPr>
          <p:cNvPr id="4" name="Tijdelijke aanduiding voor dianummer 1"/>
          <p:cNvSpPr>
            <a:spLocks noGrp="1"/>
          </p:cNvSpPr>
          <p:nvPr>
            <p:ph type="sldNum" sz="quarter" idx="4"/>
          </p:nvPr>
        </p:nvSpPr>
        <p:spPr>
          <a:xfrm>
            <a:off x="8463600" y="4773600"/>
            <a:ext cx="468000" cy="123188"/>
          </a:xfrm>
          <a:prstGeom prst="rect">
            <a:avLst/>
          </a:prstGeom>
          <a:noFill/>
        </p:spPr>
        <p:txBody>
          <a:bodyPr wrap="square" tIns="0" rIns="36000" bIns="0" rtlCol="0">
            <a:noAutofit/>
          </a:bodyPr>
          <a:lstStyle>
            <a:lvl1pPr>
              <a:lnSpc>
                <a:spcPts val="900"/>
              </a:lnSpc>
              <a:defRPr lang="nl-NL" sz="800" smtClean="0">
                <a:latin typeface="Verdana" pitchFamily="34" charset="0"/>
              </a:defRPr>
            </a:lvl1pPr>
          </a:lstStyle>
          <a:p>
            <a:pPr algn="r"/>
            <a:fld id="{F25965E0-7062-474C-8671-DB3A3CE669B0}" type="slidenum">
              <a:rPr lang="en-GB" noProof="0" smtClean="0"/>
              <a:pPr algn="r"/>
              <a:t>‹#›</a:t>
            </a:fld>
            <a:endParaRPr lang="en-GB" noProof="0" dirty="0"/>
          </a:p>
        </p:txBody>
      </p:sp>
      <p:pic>
        <p:nvPicPr>
          <p:cNvPr id="3" name="Picture 2">
            <a:extLst>
              <a:ext uri="{FF2B5EF4-FFF2-40B4-BE49-F238E27FC236}">
                <a16:creationId xmlns:a16="http://schemas.microsoft.com/office/drawing/2014/main" id="{FA774BBE-65C6-58F9-198D-E5C8269A634C}"/>
              </a:ext>
            </a:extLst>
          </p:cNvPr>
          <p:cNvPicPr>
            <a:picLocks/>
          </p:cNvPicPr>
          <p:nvPr userDrawn="1"/>
        </p:nvPicPr>
        <p:blipFill>
          <a:blip r:embed="rId23"/>
          <a:stretch>
            <a:fillRect/>
          </a:stretch>
        </p:blipFill>
        <p:spPr bwMode="hidden">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52" r:id="rId1"/>
    <p:sldLayoutId id="2147483667" r:id="rId2"/>
    <p:sldLayoutId id="2147483669" r:id="rId3"/>
    <p:sldLayoutId id="2147483670" r:id="rId4"/>
    <p:sldLayoutId id="2147483671" r:id="rId5"/>
    <p:sldLayoutId id="2147483672" r:id="rId6"/>
    <p:sldLayoutId id="2147483673" r:id="rId7"/>
    <p:sldLayoutId id="2147483668" r:id="rId8"/>
    <p:sldLayoutId id="2147483664" r:id="rId9"/>
    <p:sldLayoutId id="2147483653" r:id="rId10"/>
    <p:sldLayoutId id="2147483655" r:id="rId11"/>
    <p:sldLayoutId id="2147483656" r:id="rId12"/>
    <p:sldLayoutId id="2147483657" r:id="rId13"/>
    <p:sldLayoutId id="2147483659" r:id="rId14"/>
    <p:sldLayoutId id="2147483660" r:id="rId15"/>
    <p:sldLayoutId id="2147483661" r:id="rId16"/>
    <p:sldLayoutId id="2147483663" r:id="rId17"/>
    <p:sldLayoutId id="2147483665" r:id="rId18"/>
    <p:sldLayoutId id="2147483654" r:id="rId19"/>
    <p:sldLayoutId id="2147483666" r:id="rId20"/>
  </p:sldLayoutIdLst>
  <p:hf hdr="0" ftr="0" dt="0"/>
  <p:txStyles>
    <p:titleStyle>
      <a:lvl1pPr algn="l" rtl="0" fontAlgn="base">
        <a:lnSpc>
          <a:spcPts val="3200"/>
        </a:lnSpc>
        <a:spcBef>
          <a:spcPct val="0"/>
        </a:spcBef>
        <a:spcAft>
          <a:spcPct val="0"/>
        </a:spcAft>
        <a:defRPr sz="2600" kern="1200">
          <a:solidFill>
            <a:schemeClr val="bg2"/>
          </a:solidFill>
          <a:latin typeface="Verdana" pitchFamily="34" charset="0"/>
          <a:ea typeface="+mj-ea"/>
          <a:cs typeface="+mj-cs"/>
        </a:defRPr>
      </a:lvl1pPr>
      <a:lvl2pPr algn="l" rtl="0" fontAlgn="base">
        <a:lnSpc>
          <a:spcPts val="4000"/>
        </a:lnSpc>
        <a:spcBef>
          <a:spcPct val="0"/>
        </a:spcBef>
        <a:spcAft>
          <a:spcPct val="0"/>
        </a:spcAft>
        <a:defRPr sz="3200">
          <a:solidFill>
            <a:schemeClr val="bg1"/>
          </a:solidFill>
          <a:latin typeface="Verdana" pitchFamily="34" charset="0"/>
        </a:defRPr>
      </a:lvl2pPr>
      <a:lvl3pPr algn="l" rtl="0" fontAlgn="base">
        <a:lnSpc>
          <a:spcPts val="4000"/>
        </a:lnSpc>
        <a:spcBef>
          <a:spcPct val="0"/>
        </a:spcBef>
        <a:spcAft>
          <a:spcPct val="0"/>
        </a:spcAft>
        <a:defRPr sz="3200">
          <a:solidFill>
            <a:schemeClr val="bg1"/>
          </a:solidFill>
          <a:latin typeface="Verdana" pitchFamily="34" charset="0"/>
        </a:defRPr>
      </a:lvl3pPr>
      <a:lvl4pPr algn="l" rtl="0" fontAlgn="base">
        <a:lnSpc>
          <a:spcPts val="4000"/>
        </a:lnSpc>
        <a:spcBef>
          <a:spcPct val="0"/>
        </a:spcBef>
        <a:spcAft>
          <a:spcPct val="0"/>
        </a:spcAft>
        <a:defRPr sz="3200">
          <a:solidFill>
            <a:schemeClr val="bg1"/>
          </a:solidFill>
          <a:latin typeface="Verdana" pitchFamily="34" charset="0"/>
        </a:defRPr>
      </a:lvl4pPr>
      <a:lvl5pPr algn="l" rtl="0" fontAlgn="base">
        <a:lnSpc>
          <a:spcPts val="4000"/>
        </a:lnSpc>
        <a:spcBef>
          <a:spcPct val="0"/>
        </a:spcBef>
        <a:spcAft>
          <a:spcPct val="0"/>
        </a:spcAft>
        <a:defRPr sz="3200">
          <a:solidFill>
            <a:schemeClr val="bg1"/>
          </a:solidFill>
          <a:latin typeface="Verdana" pitchFamily="34" charset="0"/>
        </a:defRPr>
      </a:lvl5pPr>
      <a:lvl6pPr marL="457200" algn="l" rtl="0" fontAlgn="base">
        <a:lnSpc>
          <a:spcPts val="4000"/>
        </a:lnSpc>
        <a:spcBef>
          <a:spcPct val="0"/>
        </a:spcBef>
        <a:spcAft>
          <a:spcPct val="0"/>
        </a:spcAft>
        <a:defRPr sz="3200">
          <a:solidFill>
            <a:schemeClr val="bg1"/>
          </a:solidFill>
          <a:latin typeface="Verdana" pitchFamily="34" charset="0"/>
        </a:defRPr>
      </a:lvl6pPr>
      <a:lvl7pPr marL="914400" algn="l" rtl="0" fontAlgn="base">
        <a:lnSpc>
          <a:spcPts val="4000"/>
        </a:lnSpc>
        <a:spcBef>
          <a:spcPct val="0"/>
        </a:spcBef>
        <a:spcAft>
          <a:spcPct val="0"/>
        </a:spcAft>
        <a:defRPr sz="3200">
          <a:solidFill>
            <a:schemeClr val="bg1"/>
          </a:solidFill>
          <a:latin typeface="Verdana" pitchFamily="34" charset="0"/>
        </a:defRPr>
      </a:lvl7pPr>
      <a:lvl8pPr marL="1371600" algn="l" rtl="0" fontAlgn="base">
        <a:lnSpc>
          <a:spcPts val="4000"/>
        </a:lnSpc>
        <a:spcBef>
          <a:spcPct val="0"/>
        </a:spcBef>
        <a:spcAft>
          <a:spcPct val="0"/>
        </a:spcAft>
        <a:defRPr sz="3200">
          <a:solidFill>
            <a:schemeClr val="bg1"/>
          </a:solidFill>
          <a:latin typeface="Verdana" pitchFamily="34" charset="0"/>
        </a:defRPr>
      </a:lvl8pPr>
      <a:lvl9pPr marL="1828800" algn="l" rtl="0" fontAlgn="base">
        <a:lnSpc>
          <a:spcPts val="4000"/>
        </a:lnSpc>
        <a:spcBef>
          <a:spcPct val="0"/>
        </a:spcBef>
        <a:spcAft>
          <a:spcPct val="0"/>
        </a:spcAft>
        <a:defRPr sz="3200">
          <a:solidFill>
            <a:schemeClr val="bg1"/>
          </a:solidFill>
          <a:latin typeface="Verdana" pitchFamily="34" charset="0"/>
        </a:defRPr>
      </a:lvl9pPr>
    </p:titleStyle>
    <p:bodyStyle>
      <a:lvl1pPr marL="252413" indent="-252413" algn="l" rtl="0" fontAlgn="base">
        <a:lnSpc>
          <a:spcPts val="2400"/>
        </a:lnSpc>
        <a:spcBef>
          <a:spcPts val="1100"/>
        </a:spcBef>
        <a:spcAft>
          <a:spcPct val="0"/>
        </a:spcAft>
        <a:buClr>
          <a:schemeClr val="bg2"/>
        </a:buClr>
        <a:buSzPct val="140000"/>
        <a:buFont typeface="Wingdings" pitchFamily="2" charset="2"/>
        <a:buChar char="§"/>
        <a:defRPr sz="1800" kern="1200">
          <a:solidFill>
            <a:schemeClr val="bg2"/>
          </a:solidFill>
          <a:latin typeface="Verdana" pitchFamily="34" charset="0"/>
          <a:ea typeface="+mn-ea"/>
          <a:cs typeface="+mn-cs"/>
        </a:defRPr>
      </a:lvl1pPr>
      <a:lvl2pPr marL="982663" indent="-285750" algn="l" rtl="0" fontAlgn="base">
        <a:lnSpc>
          <a:spcPts val="2400"/>
        </a:lnSpc>
        <a:spcBef>
          <a:spcPts val="900"/>
        </a:spcBef>
        <a:spcAft>
          <a:spcPct val="0"/>
        </a:spcAft>
        <a:buClr>
          <a:schemeClr val="bg2"/>
        </a:buClr>
        <a:buSzPct val="115000"/>
        <a:buFont typeface="Verdana" pitchFamily="34" charset="0"/>
        <a:buChar char="●"/>
        <a:defRPr sz="1800" kern="1200">
          <a:solidFill>
            <a:schemeClr val="bg2"/>
          </a:solidFill>
          <a:latin typeface="Verdana" pitchFamily="34" charset="0"/>
          <a:ea typeface="+mn-ea"/>
          <a:cs typeface="+mn-cs"/>
        </a:defRPr>
      </a:lvl2pPr>
      <a:lvl3pPr marL="1879600" indent="-319088" algn="l" rtl="0" fontAlgn="base">
        <a:lnSpc>
          <a:spcPts val="2400"/>
        </a:lnSpc>
        <a:spcBef>
          <a:spcPts val="900"/>
        </a:spcBef>
        <a:spcAft>
          <a:spcPct val="0"/>
        </a:spcAft>
        <a:buSzPct val="115000"/>
        <a:buFont typeface="Verdana" pitchFamily="34" charset="0"/>
        <a:buChar char="●"/>
        <a:defRPr sz="1800" kern="1200">
          <a:solidFill>
            <a:schemeClr val="bg2"/>
          </a:solidFill>
          <a:latin typeface="Verdana" pitchFamily="34" charset="0"/>
          <a:ea typeface="+mn-ea"/>
          <a:cs typeface="+mn-cs"/>
        </a:defRPr>
      </a:lvl3pPr>
      <a:lvl4pPr marL="2692400" indent="-360363" algn="l" rtl="0" fontAlgn="base">
        <a:lnSpc>
          <a:spcPts val="2400"/>
        </a:lnSpc>
        <a:spcBef>
          <a:spcPts val="900"/>
        </a:spcBef>
        <a:spcAft>
          <a:spcPct val="0"/>
        </a:spcAft>
        <a:buSzPct val="115000"/>
        <a:buFont typeface="Verdana" pitchFamily="34" charset="0"/>
        <a:buChar char="●"/>
        <a:defRPr sz="1800" kern="1200" baseline="0">
          <a:solidFill>
            <a:schemeClr val="bg2"/>
          </a:solidFill>
          <a:latin typeface="Verdana" pitchFamily="34" charset="0"/>
          <a:ea typeface="+mn-ea"/>
          <a:cs typeface="+mn-cs"/>
        </a:defRPr>
      </a:lvl4pPr>
      <a:lvl5pPr marL="3405188" indent="-352425" algn="l" rtl="0" fontAlgn="base">
        <a:lnSpc>
          <a:spcPts val="2400"/>
        </a:lnSpc>
        <a:spcBef>
          <a:spcPts val="900"/>
        </a:spcBef>
        <a:spcAft>
          <a:spcPct val="0"/>
        </a:spcAft>
        <a:buSzPct val="115000"/>
        <a:buFont typeface="Verdana" pitchFamily="34" charset="0"/>
        <a:buChar char="●"/>
        <a:defRPr sz="1800" kern="1200">
          <a:solidFill>
            <a:schemeClr val="bg2"/>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61600" y="169210"/>
            <a:ext cx="8330400" cy="987200"/>
          </a:xfrm>
        </p:spPr>
        <p:txBody>
          <a:bodyPr/>
          <a:lstStyle/>
          <a:p>
            <a:r>
              <a:rPr lang="en-GB" dirty="0"/>
              <a:t>4 options for environmental-sound subsidies in rainfed &amp; irrigated agriculture</a:t>
            </a:r>
          </a:p>
        </p:txBody>
      </p:sp>
      <p:pic>
        <p:nvPicPr>
          <p:cNvPr id="6" name="Picture Placeholder 5" descr="Women carrying containers on their heads&#10;&#10;Description automatically generated">
            <a:extLst>
              <a:ext uri="{FF2B5EF4-FFF2-40B4-BE49-F238E27FC236}">
                <a16:creationId xmlns:a16="http://schemas.microsoft.com/office/drawing/2014/main" id="{50D226E1-4C3F-7909-B205-F6FDFE5CE243}"/>
              </a:ext>
            </a:extLst>
          </p:cNvPr>
          <p:cNvPicPr>
            <a:picLocks noGrp="1" noChangeAspect="1"/>
          </p:cNvPicPr>
          <p:nvPr>
            <p:ph type="pic" sz="quarter" idx="13"/>
          </p:nvPr>
        </p:nvPicPr>
        <p:blipFill>
          <a:blip r:embed="rId2"/>
          <a:srcRect l="12547" r="12547"/>
          <a:stretch>
            <a:fillRect/>
          </a:stretch>
        </p:blipFill>
        <p:spPr/>
      </p:pic>
      <p:pic>
        <p:nvPicPr>
          <p:cNvPr id="16" name="Tijdelijke aanduiding voor afbeelding 15"/>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a:stretch>
            <a:fillRect/>
          </a:stretch>
        </p:blipFill>
        <p:spPr/>
      </p:pic>
      <p:pic>
        <p:nvPicPr>
          <p:cNvPr id="14" name="Tijdelijke aanduiding voor afbeelding 13"/>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a:stretch>
            <a:fillRect/>
          </a:stretch>
        </p:blipFill>
        <p:spPr/>
      </p:pic>
      <p:pic>
        <p:nvPicPr>
          <p:cNvPr id="13" name="Tijdelijke aanduiding voor afbeelding 12"/>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a:stretch>
            <a:fillRect/>
          </a:stretch>
        </p:blipFill>
        <p:spPr/>
      </p:pic>
      <p:sp>
        <p:nvSpPr>
          <p:cNvPr id="4" name="Tijdelijke aanduiding voor tekst 3"/>
          <p:cNvSpPr>
            <a:spLocks noGrp="1"/>
          </p:cNvSpPr>
          <p:nvPr>
            <p:ph type="body" sz="quarter" idx="20"/>
          </p:nvPr>
        </p:nvSpPr>
        <p:spPr/>
        <p:txBody>
          <a:bodyPr/>
          <a:lstStyle/>
          <a:p>
            <a:r>
              <a:rPr lang="en-GB" dirty="0"/>
              <a:t>Webinar Repurposing Subsidies in Agriculture and Water  </a:t>
            </a:r>
          </a:p>
        </p:txBody>
      </p:sp>
      <p:sp>
        <p:nvSpPr>
          <p:cNvPr id="5" name="Tijdelijke aanduiding voor tekst 4"/>
          <p:cNvSpPr>
            <a:spLocks noGrp="1"/>
          </p:cNvSpPr>
          <p:nvPr>
            <p:ph type="body" sz="quarter" idx="21"/>
          </p:nvPr>
        </p:nvSpPr>
        <p:spPr/>
        <p:txBody>
          <a:bodyPr/>
          <a:lstStyle/>
          <a:p>
            <a:r>
              <a:rPr lang="en-GB" dirty="0"/>
              <a:t>20 November 2024, dr. Chris Seijger</a:t>
            </a:r>
          </a:p>
        </p:txBody>
      </p:sp>
    </p:spTree>
    <p:extLst>
      <p:ext uri="{BB962C8B-B14F-4D97-AF65-F5344CB8AC3E}">
        <p14:creationId xmlns:p14="http://schemas.microsoft.com/office/powerpoint/2010/main" val="1983885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01069F-3434-1F32-32E6-F84CCF9B2AF0}"/>
              </a:ext>
            </a:extLst>
          </p:cNvPr>
          <p:cNvSpPr>
            <a:spLocks noGrp="1"/>
          </p:cNvSpPr>
          <p:nvPr>
            <p:ph type="body" sz="quarter" idx="10"/>
          </p:nvPr>
        </p:nvSpPr>
        <p:spPr>
          <a:xfrm>
            <a:off x="448750" y="349563"/>
            <a:ext cx="6706430" cy="2283250"/>
          </a:xfrm>
        </p:spPr>
        <p:txBody>
          <a:bodyPr/>
          <a:lstStyle/>
          <a:p>
            <a:r>
              <a:rPr lang="en-GB" sz="1400" dirty="0"/>
              <a:t>Reorientation: shift in broader societal priorities that drives reform of agricultural water management. </a:t>
            </a:r>
            <a:r>
              <a:rPr lang="en-GB" sz="1200" dirty="0">
                <a:solidFill>
                  <a:schemeClr val="bg1">
                    <a:lumMod val="50000"/>
                  </a:schemeClr>
                </a:solidFill>
              </a:rPr>
              <a:t>(Seijger and Hellegers, 2023)</a:t>
            </a:r>
          </a:p>
          <a:p>
            <a:r>
              <a:rPr lang="en-GB" sz="1400" dirty="0"/>
              <a:t>Subsidies, and subsidy reform, are one way to achieve changes in farming, water management and the environment.</a:t>
            </a:r>
          </a:p>
          <a:p>
            <a:r>
              <a:rPr lang="en-GB" sz="1400" dirty="0"/>
              <a:t>Aim of research: offer recommendations for subsidy reform under the priority of </a:t>
            </a:r>
            <a:r>
              <a:rPr lang="en-GB" sz="1400" u="sng" dirty="0"/>
              <a:t>‘reducing environmental impact’</a:t>
            </a:r>
          </a:p>
        </p:txBody>
      </p:sp>
      <p:sp>
        <p:nvSpPr>
          <p:cNvPr id="4" name="Slide Number Placeholder 3">
            <a:extLst>
              <a:ext uri="{FF2B5EF4-FFF2-40B4-BE49-F238E27FC236}">
                <a16:creationId xmlns:a16="http://schemas.microsoft.com/office/drawing/2014/main" id="{4A0C66B2-801C-44F7-D974-A286D2AEB5B3}"/>
              </a:ext>
            </a:extLst>
          </p:cNvPr>
          <p:cNvSpPr>
            <a:spLocks noGrp="1"/>
          </p:cNvSpPr>
          <p:nvPr>
            <p:ph type="sldNum" sz="quarter" idx="11"/>
          </p:nvPr>
        </p:nvSpPr>
        <p:spPr/>
        <p:txBody>
          <a:bodyPr/>
          <a:lstStyle/>
          <a:p>
            <a:pPr algn="r"/>
            <a:fld id="{F25965E0-7062-474C-8671-DB3A3CE669B0}" type="slidenum">
              <a:rPr lang="en-GB" noProof="0" smtClean="0"/>
              <a:pPr algn="r"/>
              <a:t>2</a:t>
            </a:fld>
            <a:endParaRPr lang="en-GB" noProof="0" dirty="0"/>
          </a:p>
        </p:txBody>
      </p:sp>
      <p:sp>
        <p:nvSpPr>
          <p:cNvPr id="5" name="TextBox 4">
            <a:extLst>
              <a:ext uri="{FF2B5EF4-FFF2-40B4-BE49-F238E27FC236}">
                <a16:creationId xmlns:a16="http://schemas.microsoft.com/office/drawing/2014/main" id="{E187DB93-6480-3A8C-F727-603E3B1A5AC0}"/>
              </a:ext>
            </a:extLst>
          </p:cNvPr>
          <p:cNvSpPr txBox="1"/>
          <p:nvPr/>
        </p:nvSpPr>
        <p:spPr>
          <a:xfrm>
            <a:off x="2697119" y="4127826"/>
            <a:ext cx="2065731" cy="830997"/>
          </a:xfrm>
          <a:prstGeom prst="rect">
            <a:avLst/>
          </a:prstGeom>
          <a:noFill/>
        </p:spPr>
        <p:txBody>
          <a:bodyPr wrap="square">
            <a:spAutoFit/>
          </a:bodyPr>
          <a:lstStyle/>
          <a:p>
            <a:pPr marL="0" indent="0">
              <a:buNone/>
            </a:pPr>
            <a:r>
              <a:rPr lang="en-GB" sz="1200" dirty="0">
                <a:latin typeface="+mn-lt"/>
              </a:rPr>
              <a:t>Fast and slow changes at different levels in a reorientation</a:t>
            </a:r>
          </a:p>
          <a:p>
            <a:pPr marL="0" indent="0">
              <a:buNone/>
            </a:pPr>
            <a:r>
              <a:rPr lang="en-GB" sz="1200" dirty="0">
                <a:solidFill>
                  <a:schemeClr val="bg1">
                    <a:lumMod val="65000"/>
                  </a:schemeClr>
                </a:solidFill>
                <a:latin typeface="+mn-lt"/>
              </a:rPr>
              <a:t>(Seijger 2023)</a:t>
            </a:r>
          </a:p>
        </p:txBody>
      </p:sp>
      <p:pic>
        <p:nvPicPr>
          <p:cNvPr id="6" name="Picture 5">
            <a:extLst>
              <a:ext uri="{FF2B5EF4-FFF2-40B4-BE49-F238E27FC236}">
                <a16:creationId xmlns:a16="http://schemas.microsoft.com/office/drawing/2014/main" id="{BDF747C8-DB2E-74E7-E741-0E3CD4B899A3}"/>
              </a:ext>
            </a:extLst>
          </p:cNvPr>
          <p:cNvPicPr>
            <a:picLocks noChangeAspect="1"/>
          </p:cNvPicPr>
          <p:nvPr/>
        </p:nvPicPr>
        <p:blipFill>
          <a:blip r:embed="rId3"/>
          <a:stretch>
            <a:fillRect/>
          </a:stretch>
        </p:blipFill>
        <p:spPr>
          <a:xfrm>
            <a:off x="4883810" y="1754048"/>
            <a:ext cx="4168750" cy="3336608"/>
          </a:xfrm>
          <a:prstGeom prst="rect">
            <a:avLst/>
          </a:prstGeom>
        </p:spPr>
      </p:pic>
    </p:spTree>
    <p:extLst>
      <p:ext uri="{BB962C8B-B14F-4D97-AF65-F5344CB8AC3E}">
        <p14:creationId xmlns:p14="http://schemas.microsoft.com/office/powerpoint/2010/main" val="3700527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B5A8F4-0474-A77F-0227-052398E9BF56}"/>
              </a:ext>
            </a:extLst>
          </p:cNvPr>
          <p:cNvSpPr>
            <a:spLocks noGrp="1"/>
          </p:cNvSpPr>
          <p:nvPr>
            <p:ph type="body" sz="quarter" idx="10"/>
          </p:nvPr>
        </p:nvSpPr>
        <p:spPr/>
        <p:txBody>
          <a:bodyPr/>
          <a:lstStyle/>
          <a:p>
            <a:r>
              <a:rPr lang="en-GB" sz="1400" dirty="0"/>
              <a:t>From literature review of +1074 publications:</a:t>
            </a:r>
          </a:p>
          <a:p>
            <a:pPr lvl="1"/>
            <a:r>
              <a:rPr lang="en-GB" sz="1400" dirty="0"/>
              <a:t>They don’t cover full costs for society.</a:t>
            </a:r>
          </a:p>
          <a:p>
            <a:pPr lvl="1"/>
            <a:r>
              <a:rPr lang="en-GB" sz="1400" dirty="0"/>
              <a:t>They make harmful activities cheaper.</a:t>
            </a:r>
          </a:p>
          <a:p>
            <a:pPr lvl="1"/>
            <a:r>
              <a:rPr lang="en-GB" sz="1400" dirty="0"/>
              <a:t>They target all and not the (most) needy with large farms benefitting more than smallholders as they have more land, larger production, use more inputs. </a:t>
            </a:r>
          </a:p>
          <a:p>
            <a:pPr lvl="1"/>
            <a:r>
              <a:rPr lang="en-GB" sz="1400" dirty="0"/>
              <a:t>They largely serve a priority of agricultural intensification while environmental conservation subsidies remain minor.</a:t>
            </a:r>
          </a:p>
        </p:txBody>
      </p:sp>
      <p:sp>
        <p:nvSpPr>
          <p:cNvPr id="3" name="Title 2">
            <a:extLst>
              <a:ext uri="{FF2B5EF4-FFF2-40B4-BE49-F238E27FC236}">
                <a16:creationId xmlns:a16="http://schemas.microsoft.com/office/drawing/2014/main" id="{29F7BE8E-F558-3BC9-E278-342CA30214EB}"/>
              </a:ext>
            </a:extLst>
          </p:cNvPr>
          <p:cNvSpPr>
            <a:spLocks noGrp="1"/>
          </p:cNvSpPr>
          <p:nvPr>
            <p:ph type="title"/>
          </p:nvPr>
        </p:nvSpPr>
        <p:spPr>
          <a:xfrm>
            <a:off x="561600" y="169210"/>
            <a:ext cx="8330400" cy="987200"/>
          </a:xfrm>
        </p:spPr>
        <p:txBody>
          <a:bodyPr/>
          <a:lstStyle/>
          <a:p>
            <a:r>
              <a:rPr lang="en-GB" dirty="0"/>
              <a:t>Subsidies as course, imperfect means for a priority of ‘reducing environmental impact’</a:t>
            </a:r>
          </a:p>
        </p:txBody>
      </p:sp>
      <p:sp>
        <p:nvSpPr>
          <p:cNvPr id="4" name="Slide Number Placeholder 3">
            <a:extLst>
              <a:ext uri="{FF2B5EF4-FFF2-40B4-BE49-F238E27FC236}">
                <a16:creationId xmlns:a16="http://schemas.microsoft.com/office/drawing/2014/main" id="{E1398CDB-CF33-3717-0974-9E394DF7A2D1}"/>
              </a:ext>
            </a:extLst>
          </p:cNvPr>
          <p:cNvSpPr>
            <a:spLocks noGrp="1"/>
          </p:cNvSpPr>
          <p:nvPr>
            <p:ph type="sldNum" sz="quarter" idx="11"/>
          </p:nvPr>
        </p:nvSpPr>
        <p:spPr/>
        <p:txBody>
          <a:bodyPr/>
          <a:lstStyle/>
          <a:p>
            <a:pPr algn="r"/>
            <a:fld id="{F25965E0-7062-474C-8671-DB3A3CE669B0}" type="slidenum">
              <a:rPr lang="en-GB" noProof="0" smtClean="0"/>
              <a:pPr algn="r"/>
              <a:t>3</a:t>
            </a:fld>
            <a:endParaRPr lang="en-GB" noProof="0" dirty="0"/>
          </a:p>
        </p:txBody>
      </p:sp>
    </p:spTree>
    <p:extLst>
      <p:ext uri="{BB962C8B-B14F-4D97-AF65-F5344CB8AC3E}">
        <p14:creationId xmlns:p14="http://schemas.microsoft.com/office/powerpoint/2010/main" val="451616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DDC98F-36E3-CAFC-40C7-AB5A8280F5F3}"/>
              </a:ext>
            </a:extLst>
          </p:cNvPr>
          <p:cNvSpPr>
            <a:spLocks noGrp="1"/>
          </p:cNvSpPr>
          <p:nvPr>
            <p:ph type="title"/>
          </p:nvPr>
        </p:nvSpPr>
        <p:spPr/>
        <p:txBody>
          <a:bodyPr/>
          <a:lstStyle/>
          <a:p>
            <a:endParaRPr lang="en-GB" dirty="0"/>
          </a:p>
        </p:txBody>
      </p:sp>
      <p:sp>
        <p:nvSpPr>
          <p:cNvPr id="4" name="Slide Number Placeholder 3">
            <a:extLst>
              <a:ext uri="{FF2B5EF4-FFF2-40B4-BE49-F238E27FC236}">
                <a16:creationId xmlns:a16="http://schemas.microsoft.com/office/drawing/2014/main" id="{576A2A9C-F0EF-2840-9B72-06D55B7E6C5A}"/>
              </a:ext>
            </a:extLst>
          </p:cNvPr>
          <p:cNvSpPr>
            <a:spLocks noGrp="1"/>
          </p:cNvSpPr>
          <p:nvPr>
            <p:ph type="sldNum" sz="quarter" idx="11"/>
          </p:nvPr>
        </p:nvSpPr>
        <p:spPr/>
        <p:txBody>
          <a:bodyPr/>
          <a:lstStyle/>
          <a:p>
            <a:pPr algn="r"/>
            <a:fld id="{F25965E0-7062-474C-8671-DB3A3CE669B0}" type="slidenum">
              <a:rPr lang="en-GB" noProof="0" smtClean="0"/>
              <a:pPr algn="r"/>
              <a:t>4</a:t>
            </a:fld>
            <a:endParaRPr lang="en-GB" noProof="0" dirty="0"/>
          </a:p>
        </p:txBody>
      </p:sp>
      <p:pic>
        <p:nvPicPr>
          <p:cNvPr id="6" name="Picture 5" descr="Mountain scenery with tea fields">
            <a:extLst>
              <a:ext uri="{FF2B5EF4-FFF2-40B4-BE49-F238E27FC236}">
                <a16:creationId xmlns:a16="http://schemas.microsoft.com/office/drawing/2014/main" id="{30D1D054-F9FD-E9BC-CB40-B5F154F0C593}"/>
              </a:ext>
            </a:extLst>
          </p:cNvPr>
          <p:cNvPicPr>
            <a:picLocks noChangeAspect="1"/>
          </p:cNvPicPr>
          <p:nvPr/>
        </p:nvPicPr>
        <p:blipFill>
          <a:blip r:embed="rId3"/>
          <a:stretch>
            <a:fillRect/>
          </a:stretch>
        </p:blipFill>
        <p:spPr>
          <a:xfrm>
            <a:off x="-1" y="0"/>
            <a:ext cx="11575701" cy="5143500"/>
          </a:xfrm>
          <a:prstGeom prst="rect">
            <a:avLst/>
          </a:prstGeom>
        </p:spPr>
      </p:pic>
      <p:sp>
        <p:nvSpPr>
          <p:cNvPr id="7" name="Rectangle 6">
            <a:extLst>
              <a:ext uri="{FF2B5EF4-FFF2-40B4-BE49-F238E27FC236}">
                <a16:creationId xmlns:a16="http://schemas.microsoft.com/office/drawing/2014/main" id="{162AECDE-B835-B1BA-6B9E-EC8483C5DE5F}"/>
              </a:ext>
            </a:extLst>
          </p:cNvPr>
          <p:cNvSpPr/>
          <p:nvPr/>
        </p:nvSpPr>
        <p:spPr>
          <a:xfrm>
            <a:off x="4064639" y="424930"/>
            <a:ext cx="4398961" cy="980644"/>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r>
              <a:rPr lang="en-GB" sz="1400" dirty="0">
                <a:solidFill>
                  <a:schemeClr val="tx1"/>
                </a:solidFill>
                <a:latin typeface="+mj-lt"/>
              </a:rPr>
              <a:t>Reforming subsidies: </a:t>
            </a:r>
          </a:p>
          <a:p>
            <a:pPr marL="285750" indent="-285750">
              <a:buFont typeface="Arial" panose="020B0604020202020204" pitchFamily="34" charset="0"/>
              <a:buChar char="•"/>
            </a:pPr>
            <a:r>
              <a:rPr lang="en-GB" sz="1400" dirty="0">
                <a:solidFill>
                  <a:schemeClr val="tx1"/>
                </a:solidFill>
                <a:latin typeface="+mj-lt"/>
              </a:rPr>
              <a:t>Coarseness</a:t>
            </a:r>
          </a:p>
          <a:p>
            <a:pPr marL="285750" indent="-285750">
              <a:buFont typeface="Arial" panose="020B0604020202020204" pitchFamily="34" charset="0"/>
              <a:buChar char="•"/>
            </a:pPr>
            <a:r>
              <a:rPr lang="en-GB" sz="1400" dirty="0">
                <a:solidFill>
                  <a:schemeClr val="tx1"/>
                </a:solidFill>
                <a:latin typeface="+mj-lt"/>
              </a:rPr>
              <a:t>Priorities in society</a:t>
            </a:r>
          </a:p>
          <a:p>
            <a:pPr marL="285750" indent="-285750">
              <a:buFont typeface="Arial" panose="020B0604020202020204" pitchFamily="34" charset="0"/>
              <a:buChar char="•"/>
            </a:pPr>
            <a:r>
              <a:rPr lang="en-GB" sz="1400" dirty="0">
                <a:solidFill>
                  <a:schemeClr val="tx1"/>
                </a:solidFill>
                <a:latin typeface="+mj-lt"/>
              </a:rPr>
              <a:t>Contribute to environmental sound changes</a:t>
            </a:r>
          </a:p>
        </p:txBody>
      </p:sp>
    </p:spTree>
    <p:extLst>
      <p:ext uri="{BB962C8B-B14F-4D97-AF65-F5344CB8AC3E}">
        <p14:creationId xmlns:p14="http://schemas.microsoft.com/office/powerpoint/2010/main" val="4162194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F44449-1FEE-9E59-B929-181067AAA218}"/>
              </a:ext>
            </a:extLst>
          </p:cNvPr>
          <p:cNvSpPr>
            <a:spLocks noGrp="1"/>
          </p:cNvSpPr>
          <p:nvPr>
            <p:ph type="body" sz="quarter" idx="10"/>
          </p:nvPr>
        </p:nvSpPr>
        <p:spPr>
          <a:xfrm>
            <a:off x="372600" y="847350"/>
            <a:ext cx="8330400" cy="3092400"/>
          </a:xfrm>
        </p:spPr>
        <p:txBody>
          <a:bodyPr/>
          <a:lstStyle/>
          <a:p>
            <a:r>
              <a:rPr lang="en-GB" sz="1400" dirty="0"/>
              <a:t>Subsidies as income support caused by highly fluctuating growing conditions. A fixed subsidy per farm household, should be tied to a condition of farm area confinement to avoid expansion into nature.  </a:t>
            </a:r>
          </a:p>
          <a:p>
            <a:pPr marL="0" indent="0">
              <a:buNone/>
            </a:pPr>
            <a:r>
              <a:rPr lang="en-GB" sz="1400" dirty="0"/>
              <a:t>Multiple ecosystem services (soil &amp; water conservation, biodiversity) on (semi-)farm land due to extensive farming, production of crops livestock and fish, nature strips, cover crops, agroforestry. </a:t>
            </a:r>
          </a:p>
        </p:txBody>
      </p:sp>
      <p:sp>
        <p:nvSpPr>
          <p:cNvPr id="3" name="Title 2">
            <a:extLst>
              <a:ext uri="{FF2B5EF4-FFF2-40B4-BE49-F238E27FC236}">
                <a16:creationId xmlns:a16="http://schemas.microsoft.com/office/drawing/2014/main" id="{C01427A4-E4A4-A1C0-DD46-50F0A721468E}"/>
              </a:ext>
            </a:extLst>
          </p:cNvPr>
          <p:cNvSpPr>
            <a:spLocks noGrp="1"/>
          </p:cNvSpPr>
          <p:nvPr>
            <p:ph type="title"/>
          </p:nvPr>
        </p:nvSpPr>
        <p:spPr/>
        <p:txBody>
          <a:bodyPr/>
          <a:lstStyle/>
          <a:p>
            <a:r>
              <a:rPr lang="en-GB" dirty="0"/>
              <a:t>Income support for rainfed agriculture</a:t>
            </a:r>
          </a:p>
        </p:txBody>
      </p:sp>
      <p:sp>
        <p:nvSpPr>
          <p:cNvPr id="4" name="Slide Number Placeholder 3">
            <a:extLst>
              <a:ext uri="{FF2B5EF4-FFF2-40B4-BE49-F238E27FC236}">
                <a16:creationId xmlns:a16="http://schemas.microsoft.com/office/drawing/2014/main" id="{E31A547D-C85A-8803-4CC3-E3BEEDB3A10A}"/>
              </a:ext>
            </a:extLst>
          </p:cNvPr>
          <p:cNvSpPr>
            <a:spLocks noGrp="1"/>
          </p:cNvSpPr>
          <p:nvPr>
            <p:ph type="sldNum" sz="quarter" idx="11"/>
          </p:nvPr>
        </p:nvSpPr>
        <p:spPr/>
        <p:txBody>
          <a:bodyPr/>
          <a:lstStyle/>
          <a:p>
            <a:pPr algn="r"/>
            <a:fld id="{F25965E0-7062-474C-8671-DB3A3CE669B0}" type="slidenum">
              <a:rPr lang="en-GB" noProof="0" smtClean="0"/>
              <a:pPr algn="r"/>
              <a:t>5</a:t>
            </a:fld>
            <a:endParaRPr lang="en-GB" noProof="0" dirty="0"/>
          </a:p>
        </p:txBody>
      </p:sp>
      <p:pic>
        <p:nvPicPr>
          <p:cNvPr id="5" name="Picture 4">
            <a:extLst>
              <a:ext uri="{FF2B5EF4-FFF2-40B4-BE49-F238E27FC236}">
                <a16:creationId xmlns:a16="http://schemas.microsoft.com/office/drawing/2014/main" id="{33D6BC7A-3DC0-1F8D-8AEF-926A2A6A0B72}"/>
              </a:ext>
            </a:extLst>
          </p:cNvPr>
          <p:cNvPicPr>
            <a:picLocks noChangeAspect="1"/>
          </p:cNvPicPr>
          <p:nvPr/>
        </p:nvPicPr>
        <p:blipFill>
          <a:blip r:embed="rId2"/>
          <a:stretch>
            <a:fillRect/>
          </a:stretch>
        </p:blipFill>
        <p:spPr>
          <a:xfrm>
            <a:off x="3139388" y="2571750"/>
            <a:ext cx="5907860" cy="2571750"/>
          </a:xfrm>
          <a:prstGeom prst="rect">
            <a:avLst/>
          </a:prstGeom>
        </p:spPr>
      </p:pic>
      <p:sp>
        <p:nvSpPr>
          <p:cNvPr id="8" name="Rectangle 7">
            <a:extLst>
              <a:ext uri="{FF2B5EF4-FFF2-40B4-BE49-F238E27FC236}">
                <a16:creationId xmlns:a16="http://schemas.microsoft.com/office/drawing/2014/main" id="{C29FC788-936C-3C14-5DB8-7C2BC1EA1134}"/>
              </a:ext>
            </a:extLst>
          </p:cNvPr>
          <p:cNvSpPr/>
          <p:nvPr/>
        </p:nvSpPr>
        <p:spPr>
          <a:xfrm>
            <a:off x="3107473" y="3821151"/>
            <a:ext cx="1590907" cy="1153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a:solidFill>
                <a:schemeClr val="tx1"/>
              </a:solidFill>
            </a:endParaRPr>
          </a:p>
        </p:txBody>
      </p:sp>
      <p:sp>
        <p:nvSpPr>
          <p:cNvPr id="7" name="TextBox 6">
            <a:extLst>
              <a:ext uri="{FF2B5EF4-FFF2-40B4-BE49-F238E27FC236}">
                <a16:creationId xmlns:a16="http://schemas.microsoft.com/office/drawing/2014/main" id="{1E32A08A-16C3-99EF-6C94-5507B588C093}"/>
              </a:ext>
            </a:extLst>
          </p:cNvPr>
          <p:cNvSpPr txBox="1"/>
          <p:nvPr/>
        </p:nvSpPr>
        <p:spPr>
          <a:xfrm>
            <a:off x="2346960" y="3950901"/>
            <a:ext cx="2033035" cy="1015663"/>
          </a:xfrm>
          <a:prstGeom prst="rect">
            <a:avLst/>
          </a:prstGeom>
          <a:noFill/>
        </p:spPr>
        <p:txBody>
          <a:bodyPr wrap="square">
            <a:spAutoFit/>
          </a:bodyPr>
          <a:lstStyle/>
          <a:p>
            <a:r>
              <a:rPr lang="en-US" sz="1200" dirty="0">
                <a:latin typeface="+mj-lt"/>
              </a:rPr>
              <a:t>~75% world’s arable land is rainfed but rapid expansion into nature areas. </a:t>
            </a:r>
          </a:p>
          <a:p>
            <a:r>
              <a:rPr lang="en-US" sz="1200" dirty="0">
                <a:solidFill>
                  <a:schemeClr val="bg1">
                    <a:lumMod val="50000"/>
                  </a:schemeClr>
                </a:solidFill>
                <a:latin typeface="+mj-lt"/>
              </a:rPr>
              <a:t>(Seijger et al. in prep.) </a:t>
            </a:r>
            <a:endParaRPr lang="en-GB" sz="1200" dirty="0">
              <a:solidFill>
                <a:schemeClr val="bg1">
                  <a:lumMod val="50000"/>
                </a:schemeClr>
              </a:solidFill>
              <a:latin typeface="+mj-lt"/>
            </a:endParaRPr>
          </a:p>
        </p:txBody>
      </p:sp>
    </p:spTree>
    <p:extLst>
      <p:ext uri="{BB962C8B-B14F-4D97-AF65-F5344CB8AC3E}">
        <p14:creationId xmlns:p14="http://schemas.microsoft.com/office/powerpoint/2010/main" val="3590601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2DB8B2-3CB4-F2D8-96B7-7CD71BC37744}"/>
              </a:ext>
            </a:extLst>
          </p:cNvPr>
          <p:cNvSpPr>
            <a:spLocks noGrp="1"/>
          </p:cNvSpPr>
          <p:nvPr>
            <p:ph type="body" sz="quarter" idx="10"/>
          </p:nvPr>
        </p:nvSpPr>
        <p:spPr/>
        <p:txBody>
          <a:bodyPr/>
          <a:lstStyle/>
          <a:p>
            <a:r>
              <a:rPr lang="en-GB" sz="1400" dirty="0"/>
              <a:t>Phase out excessive use of subsidized fertilizer, pesticides and irrigation water. </a:t>
            </a:r>
          </a:p>
          <a:p>
            <a:pPr marL="0" indent="0">
              <a:buNone/>
            </a:pPr>
            <a:r>
              <a:rPr lang="en-GB" sz="1400" dirty="0"/>
              <a:t>Chemical pollutants move with percolating water into groundwater, streams and rivers. Excessive use of fertilizer beyond optimal rates is widespread, from China to the Netherlands, France and Germany, to subregions in South Asia and East Asia. </a:t>
            </a:r>
          </a:p>
        </p:txBody>
      </p:sp>
      <p:sp>
        <p:nvSpPr>
          <p:cNvPr id="3" name="Title 2">
            <a:extLst>
              <a:ext uri="{FF2B5EF4-FFF2-40B4-BE49-F238E27FC236}">
                <a16:creationId xmlns:a16="http://schemas.microsoft.com/office/drawing/2014/main" id="{61202058-7050-F896-C631-CB2D0C310002}"/>
              </a:ext>
            </a:extLst>
          </p:cNvPr>
          <p:cNvSpPr>
            <a:spLocks noGrp="1"/>
          </p:cNvSpPr>
          <p:nvPr>
            <p:ph type="title"/>
          </p:nvPr>
        </p:nvSpPr>
        <p:spPr>
          <a:xfrm>
            <a:off x="561600" y="169210"/>
            <a:ext cx="8330400" cy="987200"/>
          </a:xfrm>
        </p:spPr>
        <p:txBody>
          <a:bodyPr/>
          <a:lstStyle/>
          <a:p>
            <a:r>
              <a:rPr lang="en-GB" dirty="0"/>
              <a:t>Phase out excessive inputs in irrigated agriculture  </a:t>
            </a:r>
          </a:p>
        </p:txBody>
      </p:sp>
      <p:sp>
        <p:nvSpPr>
          <p:cNvPr id="4" name="Slide Number Placeholder 3">
            <a:extLst>
              <a:ext uri="{FF2B5EF4-FFF2-40B4-BE49-F238E27FC236}">
                <a16:creationId xmlns:a16="http://schemas.microsoft.com/office/drawing/2014/main" id="{A4336EE1-408B-85BE-3D2C-536217B51ABA}"/>
              </a:ext>
            </a:extLst>
          </p:cNvPr>
          <p:cNvSpPr>
            <a:spLocks noGrp="1"/>
          </p:cNvSpPr>
          <p:nvPr>
            <p:ph type="sldNum" sz="quarter" idx="11"/>
          </p:nvPr>
        </p:nvSpPr>
        <p:spPr/>
        <p:txBody>
          <a:bodyPr/>
          <a:lstStyle/>
          <a:p>
            <a:pPr algn="r"/>
            <a:fld id="{F25965E0-7062-474C-8671-DB3A3CE669B0}" type="slidenum">
              <a:rPr lang="en-GB" noProof="0" smtClean="0"/>
              <a:pPr algn="r"/>
              <a:t>6</a:t>
            </a:fld>
            <a:endParaRPr lang="en-GB" noProof="0" dirty="0"/>
          </a:p>
        </p:txBody>
      </p:sp>
      <p:pic>
        <p:nvPicPr>
          <p:cNvPr id="5" name="Picture 4">
            <a:extLst>
              <a:ext uri="{FF2B5EF4-FFF2-40B4-BE49-F238E27FC236}">
                <a16:creationId xmlns:a16="http://schemas.microsoft.com/office/drawing/2014/main" id="{19FF226C-E1E3-D8C0-2C99-7D658DA6A40B}"/>
              </a:ext>
            </a:extLst>
          </p:cNvPr>
          <p:cNvPicPr>
            <a:picLocks noChangeAspect="1"/>
          </p:cNvPicPr>
          <p:nvPr/>
        </p:nvPicPr>
        <p:blipFill rotWithShape="1">
          <a:blip r:embed="rId2"/>
          <a:srcRect l="14201" t="18070" b="18945"/>
          <a:stretch/>
        </p:blipFill>
        <p:spPr>
          <a:xfrm>
            <a:off x="5062655" y="2894417"/>
            <a:ext cx="4081346" cy="2249083"/>
          </a:xfrm>
          <a:prstGeom prst="rect">
            <a:avLst/>
          </a:prstGeom>
        </p:spPr>
      </p:pic>
      <p:sp>
        <p:nvSpPr>
          <p:cNvPr id="7" name="TextBox 6">
            <a:extLst>
              <a:ext uri="{FF2B5EF4-FFF2-40B4-BE49-F238E27FC236}">
                <a16:creationId xmlns:a16="http://schemas.microsoft.com/office/drawing/2014/main" id="{336637EF-9671-DBAF-9981-5865ABE39BF6}"/>
              </a:ext>
            </a:extLst>
          </p:cNvPr>
          <p:cNvSpPr txBox="1"/>
          <p:nvPr/>
        </p:nvSpPr>
        <p:spPr>
          <a:xfrm>
            <a:off x="2415540" y="3860235"/>
            <a:ext cx="2724153" cy="1200329"/>
          </a:xfrm>
          <a:prstGeom prst="rect">
            <a:avLst/>
          </a:prstGeom>
          <a:noFill/>
        </p:spPr>
        <p:txBody>
          <a:bodyPr wrap="square">
            <a:spAutoFit/>
          </a:bodyPr>
          <a:lstStyle/>
          <a:p>
            <a:r>
              <a:rPr lang="en-GB" sz="1200" dirty="0">
                <a:latin typeface="+mj-lt"/>
              </a:rPr>
              <a:t>Unsustainable mining of groundwater in 40-50% off all irrigated areas. ~17% all nitrogen pollution in water due to subsidised fertilizer. </a:t>
            </a:r>
          </a:p>
          <a:p>
            <a:r>
              <a:rPr lang="en-GB" sz="1200" dirty="0">
                <a:solidFill>
                  <a:schemeClr val="bg1">
                    <a:lumMod val="50000"/>
                  </a:schemeClr>
                </a:solidFill>
                <a:latin typeface="+mj-lt"/>
              </a:rPr>
              <a:t>(Damania et al. 2023) </a:t>
            </a:r>
          </a:p>
        </p:txBody>
      </p:sp>
    </p:spTree>
    <p:extLst>
      <p:ext uri="{BB962C8B-B14F-4D97-AF65-F5344CB8AC3E}">
        <p14:creationId xmlns:p14="http://schemas.microsoft.com/office/powerpoint/2010/main" val="193556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52C494-9D55-9237-E987-5C07C93B11E8}"/>
              </a:ext>
            </a:extLst>
          </p:cNvPr>
          <p:cNvSpPr>
            <a:spLocks noGrp="1"/>
          </p:cNvSpPr>
          <p:nvPr>
            <p:ph type="body" sz="quarter" idx="10"/>
          </p:nvPr>
        </p:nvSpPr>
        <p:spPr>
          <a:xfrm>
            <a:off x="527400" y="878268"/>
            <a:ext cx="5407831" cy="3092400"/>
          </a:xfrm>
        </p:spPr>
        <p:txBody>
          <a:bodyPr/>
          <a:lstStyle/>
          <a:p>
            <a:r>
              <a:rPr lang="en-GB" sz="1400" dirty="0"/>
              <a:t>Subsidies for irrigation expansion in regions of water abundance and seasonal water shortage. </a:t>
            </a:r>
          </a:p>
          <a:p>
            <a:pPr marL="0" indent="0">
              <a:buNone/>
            </a:pPr>
            <a:r>
              <a:rPr lang="en-GB" sz="1400" dirty="0"/>
              <a:t>For instance regions in Europe, Latin America, sub-Saharan Africa, parts of central Asia. Not in ‘closed’ river basins or where groundwater resources are mined. </a:t>
            </a:r>
          </a:p>
        </p:txBody>
      </p:sp>
      <p:sp>
        <p:nvSpPr>
          <p:cNvPr id="3" name="Title 2">
            <a:extLst>
              <a:ext uri="{FF2B5EF4-FFF2-40B4-BE49-F238E27FC236}">
                <a16:creationId xmlns:a16="http://schemas.microsoft.com/office/drawing/2014/main" id="{D2E149C6-C726-26D4-C4CC-3FAB1ACCDFC9}"/>
              </a:ext>
            </a:extLst>
          </p:cNvPr>
          <p:cNvSpPr>
            <a:spLocks noGrp="1"/>
          </p:cNvSpPr>
          <p:nvPr>
            <p:ph type="title"/>
          </p:nvPr>
        </p:nvSpPr>
        <p:spPr/>
        <p:txBody>
          <a:bodyPr/>
          <a:lstStyle/>
          <a:p>
            <a:r>
              <a:rPr lang="en-GB" dirty="0"/>
              <a:t>Restricted irrigation expansion</a:t>
            </a:r>
          </a:p>
        </p:txBody>
      </p:sp>
      <p:sp>
        <p:nvSpPr>
          <p:cNvPr id="4" name="Slide Number Placeholder 3">
            <a:extLst>
              <a:ext uri="{FF2B5EF4-FFF2-40B4-BE49-F238E27FC236}">
                <a16:creationId xmlns:a16="http://schemas.microsoft.com/office/drawing/2014/main" id="{371DD1EF-F0E1-4EE5-8D64-E3F85A25CE97}"/>
              </a:ext>
            </a:extLst>
          </p:cNvPr>
          <p:cNvSpPr>
            <a:spLocks noGrp="1"/>
          </p:cNvSpPr>
          <p:nvPr>
            <p:ph type="sldNum" sz="quarter" idx="11"/>
          </p:nvPr>
        </p:nvSpPr>
        <p:spPr/>
        <p:txBody>
          <a:bodyPr/>
          <a:lstStyle/>
          <a:p>
            <a:pPr algn="r"/>
            <a:fld id="{F25965E0-7062-474C-8671-DB3A3CE669B0}" type="slidenum">
              <a:rPr lang="en-GB" noProof="0" smtClean="0"/>
              <a:pPr algn="r"/>
              <a:t>7</a:t>
            </a:fld>
            <a:endParaRPr lang="en-GB" noProof="0" dirty="0"/>
          </a:p>
        </p:txBody>
      </p:sp>
      <p:sp>
        <p:nvSpPr>
          <p:cNvPr id="6" name="TextBox 5">
            <a:extLst>
              <a:ext uri="{FF2B5EF4-FFF2-40B4-BE49-F238E27FC236}">
                <a16:creationId xmlns:a16="http://schemas.microsoft.com/office/drawing/2014/main" id="{4EAEE3C9-E54E-00C1-F5FD-FE571C107A52}"/>
              </a:ext>
            </a:extLst>
          </p:cNvPr>
          <p:cNvSpPr txBox="1"/>
          <p:nvPr/>
        </p:nvSpPr>
        <p:spPr>
          <a:xfrm>
            <a:off x="2393315" y="4450434"/>
            <a:ext cx="2932171" cy="646331"/>
          </a:xfrm>
          <a:prstGeom prst="rect">
            <a:avLst/>
          </a:prstGeom>
          <a:noFill/>
        </p:spPr>
        <p:txBody>
          <a:bodyPr wrap="square">
            <a:spAutoFit/>
          </a:bodyPr>
          <a:lstStyle/>
          <a:p>
            <a:r>
              <a:rPr lang="en-GB" sz="1200" dirty="0">
                <a:latin typeface="+mn-lt"/>
              </a:rPr>
              <a:t>~50% irrigation expansion 2000-20215 took place in water-stressed areas. </a:t>
            </a:r>
            <a:r>
              <a:rPr lang="en-GB" sz="1200" dirty="0">
                <a:solidFill>
                  <a:schemeClr val="bg1">
                    <a:lumMod val="50000"/>
                  </a:schemeClr>
                </a:solidFill>
                <a:latin typeface="+mn-lt"/>
              </a:rPr>
              <a:t>(Metha  et al. 2024)</a:t>
            </a:r>
          </a:p>
        </p:txBody>
      </p:sp>
      <p:sp>
        <p:nvSpPr>
          <p:cNvPr id="10" name="TextBox 9">
            <a:extLst>
              <a:ext uri="{FF2B5EF4-FFF2-40B4-BE49-F238E27FC236}">
                <a16:creationId xmlns:a16="http://schemas.microsoft.com/office/drawing/2014/main" id="{3556797E-A42A-6D57-9CB9-910B9DC0E786}"/>
              </a:ext>
            </a:extLst>
          </p:cNvPr>
          <p:cNvSpPr txBox="1"/>
          <p:nvPr/>
        </p:nvSpPr>
        <p:spPr>
          <a:xfrm>
            <a:off x="2393315" y="3094396"/>
            <a:ext cx="3241813" cy="1200329"/>
          </a:xfrm>
          <a:prstGeom prst="rect">
            <a:avLst/>
          </a:prstGeom>
          <a:noFill/>
        </p:spPr>
        <p:txBody>
          <a:bodyPr wrap="square">
            <a:spAutoFit/>
          </a:bodyPr>
          <a:lstStyle/>
          <a:p>
            <a:r>
              <a:rPr lang="en-US" sz="1200" dirty="0">
                <a:latin typeface="+mj-lt"/>
              </a:rPr>
              <a:t>In Asia, Latin America and MENA, the reported growth in irrigated land in 2020 had already surpassed the projections for 2050 from Compr. Assessment ‘Water for Food Water for Life’ in 2007. </a:t>
            </a:r>
            <a:r>
              <a:rPr lang="en-US" sz="1200" dirty="0">
                <a:solidFill>
                  <a:schemeClr val="bg1">
                    <a:lumMod val="50000"/>
                  </a:schemeClr>
                </a:solidFill>
                <a:latin typeface="+mj-lt"/>
              </a:rPr>
              <a:t>(Seijger et al. in prep) </a:t>
            </a:r>
            <a:endParaRPr lang="en-GB" sz="1200" dirty="0">
              <a:solidFill>
                <a:schemeClr val="bg1">
                  <a:lumMod val="50000"/>
                </a:schemeClr>
              </a:solidFill>
              <a:latin typeface="+mj-lt"/>
            </a:endParaRPr>
          </a:p>
        </p:txBody>
      </p:sp>
      <p:grpSp>
        <p:nvGrpSpPr>
          <p:cNvPr id="13" name="Group 12">
            <a:extLst>
              <a:ext uri="{FF2B5EF4-FFF2-40B4-BE49-F238E27FC236}">
                <a16:creationId xmlns:a16="http://schemas.microsoft.com/office/drawing/2014/main" id="{225493CE-D650-EA22-FF23-637215BDBF85}"/>
              </a:ext>
            </a:extLst>
          </p:cNvPr>
          <p:cNvGrpSpPr/>
          <p:nvPr/>
        </p:nvGrpSpPr>
        <p:grpSpPr>
          <a:xfrm>
            <a:off x="5899863" y="775267"/>
            <a:ext cx="3163570" cy="4267141"/>
            <a:chOff x="2723794" y="179877"/>
            <a:chExt cx="3163570" cy="4267141"/>
          </a:xfrm>
        </p:grpSpPr>
        <p:pic>
          <p:nvPicPr>
            <p:cNvPr id="15" name="Picture 14">
              <a:extLst>
                <a:ext uri="{FF2B5EF4-FFF2-40B4-BE49-F238E27FC236}">
                  <a16:creationId xmlns:a16="http://schemas.microsoft.com/office/drawing/2014/main" id="{3D392D70-85B5-66EA-AD67-D33FB0246D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0778"/>
            <a:stretch/>
          </p:blipFill>
          <p:spPr bwMode="auto">
            <a:xfrm>
              <a:off x="2723794" y="179877"/>
              <a:ext cx="3163570" cy="3810000"/>
            </a:xfrm>
            <a:prstGeom prst="rect">
              <a:avLst/>
            </a:prstGeom>
            <a:noFill/>
            <a:ln>
              <a:noFill/>
            </a:ln>
            <a:extLst>
              <a:ext uri="{53640926-AAD7-44D8-BBD7-CCE9431645EC}">
                <a14:shadowObscured xmlns:a14="http://schemas.microsoft.com/office/drawing/2010/main"/>
              </a:ext>
            </a:extLst>
          </p:spPr>
        </p:pic>
        <p:pic>
          <p:nvPicPr>
            <p:cNvPr id="16" name="Picture 15">
              <a:extLst>
                <a:ext uri="{FF2B5EF4-FFF2-40B4-BE49-F238E27FC236}">
                  <a16:creationId xmlns:a16="http://schemas.microsoft.com/office/drawing/2014/main" id="{0FB264F0-E0C2-319F-B86C-A0D28495187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4128" t="45961" r="1655" b="45032"/>
            <a:stretch/>
          </p:blipFill>
          <p:spPr bwMode="auto">
            <a:xfrm>
              <a:off x="3751585" y="4015218"/>
              <a:ext cx="1968500" cy="431800"/>
            </a:xfrm>
            <a:prstGeom prst="rect">
              <a:avLst/>
            </a:prstGeom>
            <a:noFill/>
            <a:ln>
              <a:noFill/>
            </a:ln>
            <a:extLst>
              <a:ext uri="{53640926-AAD7-44D8-BBD7-CCE9431645EC}">
                <a14:shadowObscured xmlns:a14="http://schemas.microsoft.com/office/drawing/2010/main"/>
              </a:ext>
            </a:extLst>
          </p:spPr>
        </p:pic>
      </p:grpSp>
      <p:sp>
        <p:nvSpPr>
          <p:cNvPr id="18" name="Rectangle: Rounded Corners 17">
            <a:extLst>
              <a:ext uri="{FF2B5EF4-FFF2-40B4-BE49-F238E27FC236}">
                <a16:creationId xmlns:a16="http://schemas.microsoft.com/office/drawing/2014/main" id="{10BE11F3-A5C2-E868-58DF-ADF8EA244EBA}"/>
              </a:ext>
            </a:extLst>
          </p:cNvPr>
          <p:cNvSpPr/>
          <p:nvPr/>
        </p:nvSpPr>
        <p:spPr>
          <a:xfrm>
            <a:off x="6652260" y="715414"/>
            <a:ext cx="1566014" cy="348398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a:solidFill>
                <a:schemeClr val="tx1"/>
              </a:solidFill>
            </a:endParaRPr>
          </a:p>
        </p:txBody>
      </p:sp>
    </p:spTree>
    <p:extLst>
      <p:ext uri="{BB962C8B-B14F-4D97-AF65-F5344CB8AC3E}">
        <p14:creationId xmlns:p14="http://schemas.microsoft.com/office/powerpoint/2010/main" val="146798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p:cNvSpPr>
            <a:spLocks noGrp="1"/>
          </p:cNvSpPr>
          <p:nvPr>
            <p:ph type="body" sz="quarter" idx="10"/>
          </p:nvPr>
        </p:nvSpPr>
        <p:spPr>
          <a:xfrm>
            <a:off x="0" y="841629"/>
            <a:ext cx="7525453" cy="3092400"/>
          </a:xfrm>
        </p:spPr>
        <p:txBody>
          <a:bodyPr/>
          <a:lstStyle/>
          <a:p>
            <a:pPr lvl="1"/>
            <a:r>
              <a:rPr lang="en-GB" sz="1400" dirty="0"/>
              <a:t>Subsidies for human food crops in rainfed and irrigated agriculture, phase out subsidies for biofuel and animal feed crops. </a:t>
            </a:r>
          </a:p>
          <a:p>
            <a:pPr marL="696913" lvl="1" indent="0">
              <a:buNone/>
            </a:pPr>
            <a:r>
              <a:rPr lang="en-GB" sz="1400" dirty="0"/>
              <a:t>~7% of soy is for human food, cereals 48%, livestock and dairy use nearly half of all arable land for ~18% world’s calory intake. Dietary change can reduce agricultural water depletion ~12%.  </a:t>
            </a:r>
          </a:p>
          <a:p>
            <a:pPr marL="696913" lvl="1" indent="0">
              <a:lnSpc>
                <a:spcPct val="100000"/>
              </a:lnSpc>
              <a:buNone/>
            </a:pPr>
            <a:r>
              <a:rPr lang="en-GB" sz="1200" dirty="0">
                <a:solidFill>
                  <a:schemeClr val="bg1">
                    <a:lumMod val="50000"/>
                  </a:schemeClr>
                </a:solidFill>
              </a:rPr>
              <a:t>(Poore et al. 2018; Ritchie 2021; Tuninetti et al. 2022)   </a:t>
            </a:r>
            <a:endParaRPr lang="en-GB" sz="1400" dirty="0">
              <a:solidFill>
                <a:schemeClr val="bg1">
                  <a:lumMod val="50000"/>
                </a:schemeClr>
              </a:solidFill>
            </a:endParaRPr>
          </a:p>
        </p:txBody>
      </p:sp>
      <p:sp>
        <p:nvSpPr>
          <p:cNvPr id="4" name="Titel 3"/>
          <p:cNvSpPr>
            <a:spLocks noGrp="1"/>
          </p:cNvSpPr>
          <p:nvPr>
            <p:ph type="title"/>
          </p:nvPr>
        </p:nvSpPr>
        <p:spPr>
          <a:xfrm>
            <a:off x="561600" y="169210"/>
            <a:ext cx="8330400" cy="576832"/>
          </a:xfrm>
        </p:spPr>
        <p:txBody>
          <a:bodyPr/>
          <a:lstStyle/>
          <a:p>
            <a:r>
              <a:rPr lang="en-GB" dirty="0"/>
              <a:t>Subsidise production for plant-based diet</a:t>
            </a:r>
          </a:p>
        </p:txBody>
      </p:sp>
      <p:sp>
        <p:nvSpPr>
          <p:cNvPr id="3" name="Tijdelijke aanduiding voor dianummer 2"/>
          <p:cNvSpPr>
            <a:spLocks noGrp="1"/>
          </p:cNvSpPr>
          <p:nvPr>
            <p:ph type="sldNum" sz="quarter" idx="11"/>
          </p:nvPr>
        </p:nvSpPr>
        <p:spPr/>
        <p:txBody>
          <a:bodyPr/>
          <a:lstStyle/>
          <a:p>
            <a:pPr algn="r"/>
            <a:fld id="{F25965E0-7062-474C-8671-DB3A3CE669B0}" type="slidenum">
              <a:rPr lang="en-GB" smtClean="0"/>
              <a:pPr algn="r"/>
              <a:t>8</a:t>
            </a:fld>
            <a:endParaRPr lang="en-GB" dirty="0"/>
          </a:p>
        </p:txBody>
      </p:sp>
      <p:pic>
        <p:nvPicPr>
          <p:cNvPr id="12" name="Picture 11" descr="Cow in pasture">
            <a:extLst>
              <a:ext uri="{FF2B5EF4-FFF2-40B4-BE49-F238E27FC236}">
                <a16:creationId xmlns:a16="http://schemas.microsoft.com/office/drawing/2014/main" id="{7CC4205E-D8BC-90AB-7D27-778DB7DA776A}"/>
              </a:ext>
            </a:extLst>
          </p:cNvPr>
          <p:cNvPicPr>
            <a:picLocks noChangeAspect="1"/>
          </p:cNvPicPr>
          <p:nvPr/>
        </p:nvPicPr>
        <p:blipFill>
          <a:blip r:embed="rId2"/>
          <a:stretch>
            <a:fillRect/>
          </a:stretch>
        </p:blipFill>
        <p:spPr>
          <a:xfrm>
            <a:off x="7525453" y="3184915"/>
            <a:ext cx="1618547" cy="2225285"/>
          </a:xfrm>
          <a:prstGeom prst="rect">
            <a:avLst/>
          </a:prstGeom>
        </p:spPr>
      </p:pic>
      <p:pic>
        <p:nvPicPr>
          <p:cNvPr id="13" name="Picture 12" descr="Soybeans on the vine">
            <a:extLst>
              <a:ext uri="{FF2B5EF4-FFF2-40B4-BE49-F238E27FC236}">
                <a16:creationId xmlns:a16="http://schemas.microsoft.com/office/drawing/2014/main" id="{E45BF647-F51B-D571-2F52-FBFC79E791BC}"/>
              </a:ext>
            </a:extLst>
          </p:cNvPr>
          <p:cNvPicPr>
            <a:picLocks noChangeAspect="1"/>
          </p:cNvPicPr>
          <p:nvPr/>
        </p:nvPicPr>
        <p:blipFill rotWithShape="1">
          <a:blip r:embed="rId3"/>
          <a:srcRect l="33230"/>
          <a:stretch/>
        </p:blipFill>
        <p:spPr>
          <a:xfrm>
            <a:off x="4072124" y="3204903"/>
            <a:ext cx="1965960" cy="1964443"/>
          </a:xfrm>
          <a:prstGeom prst="rect">
            <a:avLst/>
          </a:prstGeom>
        </p:spPr>
      </p:pic>
      <p:pic>
        <p:nvPicPr>
          <p:cNvPr id="14" name="Picture 13" descr="Child with braids in cornfield">
            <a:extLst>
              <a:ext uri="{FF2B5EF4-FFF2-40B4-BE49-F238E27FC236}">
                <a16:creationId xmlns:a16="http://schemas.microsoft.com/office/drawing/2014/main" id="{A0E05448-7DB7-E565-1A2D-6B024ACC90F2}"/>
              </a:ext>
            </a:extLst>
          </p:cNvPr>
          <p:cNvPicPr>
            <a:picLocks noChangeAspect="1"/>
          </p:cNvPicPr>
          <p:nvPr/>
        </p:nvPicPr>
        <p:blipFill rotWithShape="1">
          <a:blip r:embed="rId4"/>
          <a:srcRect l="7887" r="63545"/>
          <a:stretch/>
        </p:blipFill>
        <p:spPr>
          <a:xfrm>
            <a:off x="5714999" y="3204904"/>
            <a:ext cx="1810453" cy="4224988"/>
          </a:xfrm>
          <a:prstGeom prst="rect">
            <a:avLst/>
          </a:prstGeom>
        </p:spPr>
      </p:pic>
      <p:sp>
        <p:nvSpPr>
          <p:cNvPr id="15" name="TextBox 14">
            <a:extLst>
              <a:ext uri="{FF2B5EF4-FFF2-40B4-BE49-F238E27FC236}">
                <a16:creationId xmlns:a16="http://schemas.microsoft.com/office/drawing/2014/main" id="{1B27F018-7DEF-63DF-3F1B-816BEAE8804E}"/>
              </a:ext>
            </a:extLst>
          </p:cNvPr>
          <p:cNvSpPr txBox="1"/>
          <p:nvPr/>
        </p:nvSpPr>
        <p:spPr>
          <a:xfrm>
            <a:off x="2106165" y="3934029"/>
            <a:ext cx="1965959" cy="1015663"/>
          </a:xfrm>
          <a:prstGeom prst="rect">
            <a:avLst/>
          </a:prstGeom>
          <a:noFill/>
        </p:spPr>
        <p:txBody>
          <a:bodyPr wrap="square">
            <a:spAutoFit/>
          </a:bodyPr>
          <a:lstStyle/>
          <a:p>
            <a:r>
              <a:rPr lang="en-GB" sz="1200" dirty="0">
                <a:latin typeface="+mn-lt"/>
              </a:rPr>
              <a:t>2000-2020 land and water productivity gains did largely not materialise. </a:t>
            </a:r>
          </a:p>
          <a:p>
            <a:r>
              <a:rPr lang="en-GB" sz="1200" dirty="0">
                <a:solidFill>
                  <a:schemeClr val="bg1">
                    <a:lumMod val="50000"/>
                  </a:schemeClr>
                </a:solidFill>
                <a:latin typeface="+mn-lt"/>
              </a:rPr>
              <a:t>(Seijger et al. in prep.)  </a:t>
            </a:r>
          </a:p>
        </p:txBody>
      </p:sp>
    </p:spTree>
    <p:extLst>
      <p:ext uri="{BB962C8B-B14F-4D97-AF65-F5344CB8AC3E}">
        <p14:creationId xmlns:p14="http://schemas.microsoft.com/office/powerpoint/2010/main" val="2367016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oman carrying vegetables">
            <a:extLst>
              <a:ext uri="{FF2B5EF4-FFF2-40B4-BE49-F238E27FC236}">
                <a16:creationId xmlns:a16="http://schemas.microsoft.com/office/drawing/2014/main" id="{8D609C13-B2BE-5D86-628C-998DFE100ED1}"/>
              </a:ext>
            </a:extLst>
          </p:cNvPr>
          <p:cNvPicPr>
            <a:picLocks noChangeAspect="1"/>
          </p:cNvPicPr>
          <p:nvPr/>
        </p:nvPicPr>
        <p:blipFill>
          <a:blip r:embed="rId2"/>
          <a:stretch>
            <a:fillRect/>
          </a:stretch>
        </p:blipFill>
        <p:spPr>
          <a:xfrm>
            <a:off x="3257550" y="1217802"/>
            <a:ext cx="5886450" cy="3925697"/>
          </a:xfrm>
          <a:prstGeom prst="rect">
            <a:avLst/>
          </a:prstGeom>
        </p:spPr>
      </p:pic>
      <p:sp>
        <p:nvSpPr>
          <p:cNvPr id="2" name="Text Placeholder 1">
            <a:extLst>
              <a:ext uri="{FF2B5EF4-FFF2-40B4-BE49-F238E27FC236}">
                <a16:creationId xmlns:a16="http://schemas.microsoft.com/office/drawing/2014/main" id="{DB88CFDF-25FA-C866-D5B5-5AA510C63D48}"/>
              </a:ext>
            </a:extLst>
          </p:cNvPr>
          <p:cNvSpPr>
            <a:spLocks noGrp="1"/>
          </p:cNvSpPr>
          <p:nvPr>
            <p:ph type="body" sz="quarter" idx="10"/>
          </p:nvPr>
        </p:nvSpPr>
        <p:spPr>
          <a:xfrm>
            <a:off x="169350" y="1475676"/>
            <a:ext cx="5012250" cy="2029524"/>
          </a:xfrm>
          <a:solidFill>
            <a:srgbClr val="FFFFFF">
              <a:alpha val="85098"/>
            </a:srgbClr>
          </a:solidFill>
        </p:spPr>
        <p:txBody>
          <a:bodyPr/>
          <a:lstStyle/>
          <a:p>
            <a:r>
              <a:rPr lang="en-GB" sz="1400" dirty="0"/>
              <a:t>Income support for rainfed agriculture.</a:t>
            </a:r>
          </a:p>
          <a:p>
            <a:r>
              <a:rPr lang="en-GB" sz="1400" dirty="0"/>
              <a:t>Phase out excessive inputs in irrigated agriculture.</a:t>
            </a:r>
          </a:p>
          <a:p>
            <a:r>
              <a:rPr lang="en-GB" sz="1400" dirty="0"/>
              <a:t>Restricted irrigation expansion.</a:t>
            </a:r>
          </a:p>
          <a:p>
            <a:r>
              <a:rPr lang="en-GB" sz="1400" dirty="0"/>
              <a:t>Remove subsidies biofuel and animal feed, subsidise crops for direct human consumption.</a:t>
            </a:r>
          </a:p>
        </p:txBody>
      </p:sp>
      <p:sp>
        <p:nvSpPr>
          <p:cNvPr id="3" name="Title 2">
            <a:extLst>
              <a:ext uri="{FF2B5EF4-FFF2-40B4-BE49-F238E27FC236}">
                <a16:creationId xmlns:a16="http://schemas.microsoft.com/office/drawing/2014/main" id="{63761C2C-DEBD-FA44-DA65-F38C59813087}"/>
              </a:ext>
            </a:extLst>
          </p:cNvPr>
          <p:cNvSpPr>
            <a:spLocks noGrp="1"/>
          </p:cNvSpPr>
          <p:nvPr>
            <p:ph type="title"/>
          </p:nvPr>
        </p:nvSpPr>
        <p:spPr>
          <a:xfrm>
            <a:off x="561600" y="169210"/>
            <a:ext cx="8330400" cy="987200"/>
          </a:xfrm>
        </p:spPr>
        <p:txBody>
          <a:bodyPr/>
          <a:lstStyle/>
          <a:p>
            <a:r>
              <a:rPr lang="en-GB" dirty="0"/>
              <a:t>4 options for environmental-sound subsidies in agriculture and water</a:t>
            </a:r>
          </a:p>
        </p:txBody>
      </p:sp>
      <p:sp>
        <p:nvSpPr>
          <p:cNvPr id="4" name="Slide Number Placeholder 3">
            <a:extLst>
              <a:ext uri="{FF2B5EF4-FFF2-40B4-BE49-F238E27FC236}">
                <a16:creationId xmlns:a16="http://schemas.microsoft.com/office/drawing/2014/main" id="{F2638E22-5891-ABCB-48CA-C9A143818D01}"/>
              </a:ext>
            </a:extLst>
          </p:cNvPr>
          <p:cNvSpPr>
            <a:spLocks noGrp="1"/>
          </p:cNvSpPr>
          <p:nvPr>
            <p:ph type="sldNum" sz="quarter" idx="11"/>
          </p:nvPr>
        </p:nvSpPr>
        <p:spPr/>
        <p:txBody>
          <a:bodyPr/>
          <a:lstStyle/>
          <a:p>
            <a:pPr algn="r"/>
            <a:fld id="{F25965E0-7062-474C-8671-DB3A3CE669B0}" type="slidenum">
              <a:rPr lang="en-GB" noProof="0" smtClean="0"/>
              <a:pPr algn="r"/>
              <a:t>9</a:t>
            </a:fld>
            <a:endParaRPr lang="en-GB" noProof="0" dirty="0"/>
          </a:p>
        </p:txBody>
      </p:sp>
    </p:spTree>
    <p:extLst>
      <p:ext uri="{BB962C8B-B14F-4D97-AF65-F5344CB8AC3E}">
        <p14:creationId xmlns:p14="http://schemas.microsoft.com/office/powerpoint/2010/main" val="2094886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B7CE74-8855-E556-4938-23BC73FEC5B3}"/>
              </a:ext>
            </a:extLst>
          </p:cNvPr>
          <p:cNvSpPr>
            <a:spLocks noGrp="1"/>
          </p:cNvSpPr>
          <p:nvPr>
            <p:ph type="body" sz="quarter" idx="10"/>
          </p:nvPr>
        </p:nvSpPr>
        <p:spPr>
          <a:xfrm>
            <a:off x="561600" y="746042"/>
            <a:ext cx="8398800" cy="3092400"/>
          </a:xfrm>
        </p:spPr>
        <p:txBody>
          <a:bodyPr/>
          <a:lstStyle/>
          <a:p>
            <a:pPr>
              <a:lnSpc>
                <a:spcPct val="100000"/>
              </a:lnSpc>
            </a:pPr>
            <a:r>
              <a:rPr lang="en-GB" sz="1200" dirty="0">
                <a:latin typeface="+mn-lt"/>
                <a:ea typeface="Calibri" panose="020F0502020204030204" pitchFamily="34" charset="0"/>
                <a:cs typeface="Times New Roman" panose="02020603050405020304" pitchFamily="18" charset="0"/>
              </a:rPr>
              <a:t>Damania et al. (2024) </a:t>
            </a:r>
            <a:r>
              <a:rPr lang="en-US" sz="1200" dirty="0">
                <a:latin typeface="+mn-lt"/>
                <a:ea typeface="Calibri" panose="020F0502020204030204" pitchFamily="34" charset="0"/>
                <a:cs typeface="Times New Roman" panose="02020603050405020304" pitchFamily="18" charset="0"/>
              </a:rPr>
              <a:t>Detox Development. Repurposing Environmentally Harmful  Subsidies. Washington, World Bank.</a:t>
            </a:r>
          </a:p>
          <a:p>
            <a:pPr>
              <a:lnSpc>
                <a:spcPct val="100000"/>
              </a:lnSpc>
            </a:pPr>
            <a:r>
              <a:rPr lang="en-US" sz="1200" dirty="0">
                <a:latin typeface="+mn-lt"/>
                <a:ea typeface="Calibri" panose="020F0502020204030204" pitchFamily="34" charset="0"/>
                <a:cs typeface="Times New Roman" panose="02020603050405020304" pitchFamily="18" charset="0"/>
              </a:rPr>
              <a:t>Metha et al. (2024) Half of twenty-first century global irrigation expansion has been in water-stressed regions. Nature Water.</a:t>
            </a:r>
            <a:endParaRPr lang="en-GB" sz="1200" dirty="0">
              <a:latin typeface="+mn-lt"/>
              <a:ea typeface="Calibri" panose="020F0502020204030204" pitchFamily="34" charset="0"/>
              <a:cs typeface="Times New Roman" panose="02020603050405020304" pitchFamily="18" charset="0"/>
            </a:endParaRPr>
          </a:p>
          <a:p>
            <a:pPr>
              <a:lnSpc>
                <a:spcPct val="100000"/>
              </a:lnSpc>
            </a:pPr>
            <a:r>
              <a:rPr lang="en-US" sz="1200" dirty="0">
                <a:latin typeface="+mn-lt"/>
              </a:rPr>
              <a:t>Poore et al. (2018) Reducing food’s environmental impacts through producers and consumers. Science.</a:t>
            </a:r>
          </a:p>
          <a:p>
            <a:pPr>
              <a:lnSpc>
                <a:spcPct val="100000"/>
              </a:lnSpc>
            </a:pPr>
            <a:r>
              <a:rPr lang="en-GB" sz="1200" dirty="0">
                <a:latin typeface="+mn-lt"/>
              </a:rPr>
              <a:t>Ritchie et al. (2021) </a:t>
            </a:r>
            <a:r>
              <a:rPr lang="en-US" sz="1200" dirty="0">
                <a:latin typeface="+mn-lt"/>
              </a:rPr>
              <a:t>If the world adopted a plant-based diet, we would reduce global agricultural land use from 4 to 1 billion hectares.</a:t>
            </a:r>
          </a:p>
          <a:p>
            <a:pPr>
              <a:lnSpc>
                <a:spcPct val="100000"/>
              </a:lnSpc>
            </a:pPr>
            <a:r>
              <a:rPr lang="en-GB" sz="1200" dirty="0">
                <a:latin typeface="+mn-lt"/>
              </a:rPr>
              <a:t>Seijger et al. (under review) </a:t>
            </a:r>
            <a:r>
              <a:rPr lang="en-GB" sz="1200" dirty="0">
                <a:latin typeface="+mn-lt"/>
                <a:ea typeface="Calibri" panose="020F0502020204030204" pitchFamily="34" charset="0"/>
                <a:cs typeface="Times New Roman" panose="02020603050405020304" pitchFamily="18" charset="0"/>
              </a:rPr>
              <a:t>More food, less water and nature: why productivity gains did not materialize. Agricultural water management.</a:t>
            </a:r>
          </a:p>
          <a:p>
            <a:pPr>
              <a:lnSpc>
                <a:spcPct val="100000"/>
              </a:lnSpc>
            </a:pPr>
            <a:r>
              <a:rPr lang="en-GB" sz="1200" dirty="0">
                <a:latin typeface="+mn-lt"/>
              </a:rPr>
              <a:t>Seijger (2023) How shifts in societal priorities link to reform in agricultural water management: analytical framework and evidence from Germany, India and Tanzania. Science of Total Environment. </a:t>
            </a:r>
          </a:p>
          <a:p>
            <a:pPr>
              <a:lnSpc>
                <a:spcPct val="100000"/>
              </a:lnSpc>
            </a:pPr>
            <a:r>
              <a:rPr lang="en-GB" sz="1200" dirty="0">
                <a:latin typeface="+mn-lt"/>
              </a:rPr>
              <a:t>Seijger and Hellegers (2023) How do societies reform their agricultural water management towards new priorities? Agricultural Water Management. </a:t>
            </a:r>
          </a:p>
          <a:p>
            <a:pPr>
              <a:lnSpc>
                <a:spcPct val="100000"/>
              </a:lnSpc>
            </a:pPr>
            <a:r>
              <a:rPr lang="en-US" sz="1200" dirty="0" err="1">
                <a:effectLst/>
                <a:latin typeface="+mn-lt"/>
                <a:ea typeface="Calibri" panose="020F0502020204030204" pitchFamily="34" charset="0"/>
                <a:cs typeface="Times New Roman" panose="02020603050405020304" pitchFamily="18" charset="0"/>
              </a:rPr>
              <a:t>Tuninetti</a:t>
            </a:r>
            <a:r>
              <a:rPr lang="en-US" sz="1200" dirty="0">
                <a:effectLst/>
                <a:latin typeface="+mn-lt"/>
                <a:ea typeface="Calibri" panose="020F0502020204030204" pitchFamily="34" charset="0"/>
                <a:cs typeface="Times New Roman" panose="02020603050405020304" pitchFamily="18" charset="0"/>
              </a:rPr>
              <a:t> et al. (2023) Compliance with EAT–Lancet dietary guidelines would reduce global water footprint but increase it for 40% of the world population. Nature Food.</a:t>
            </a:r>
            <a:endParaRPr lang="en-GB" sz="1200" dirty="0">
              <a:effectLst/>
              <a:latin typeface="+mn-lt"/>
              <a:ea typeface="Calibri" panose="020F0502020204030204" pitchFamily="34" charset="0"/>
              <a:cs typeface="Times New Roman" panose="02020603050405020304" pitchFamily="18" charset="0"/>
            </a:endParaRPr>
          </a:p>
          <a:p>
            <a:pPr>
              <a:lnSpc>
                <a:spcPct val="100000"/>
              </a:lnSpc>
            </a:pPr>
            <a:endParaRPr lang="en-GB" sz="1200" dirty="0">
              <a:latin typeface="+mn-lt"/>
            </a:endParaRPr>
          </a:p>
          <a:p>
            <a:pPr>
              <a:lnSpc>
                <a:spcPct val="100000"/>
              </a:lnSpc>
            </a:pPr>
            <a:endParaRPr lang="en-GB" sz="1200" dirty="0">
              <a:latin typeface="+mn-lt"/>
            </a:endParaRPr>
          </a:p>
        </p:txBody>
      </p:sp>
      <p:sp>
        <p:nvSpPr>
          <p:cNvPr id="3" name="Title 2">
            <a:extLst>
              <a:ext uri="{FF2B5EF4-FFF2-40B4-BE49-F238E27FC236}">
                <a16:creationId xmlns:a16="http://schemas.microsoft.com/office/drawing/2014/main" id="{8F30323A-DA5F-33FA-2F0A-116BD4DC0C0C}"/>
              </a:ext>
            </a:extLst>
          </p:cNvPr>
          <p:cNvSpPr>
            <a:spLocks noGrp="1"/>
          </p:cNvSpPr>
          <p:nvPr>
            <p:ph type="title"/>
          </p:nvPr>
        </p:nvSpPr>
        <p:spPr/>
        <p:txBody>
          <a:bodyPr/>
          <a:lstStyle/>
          <a:p>
            <a:r>
              <a:rPr lang="en-GB" dirty="0"/>
              <a:t>References</a:t>
            </a:r>
          </a:p>
        </p:txBody>
      </p:sp>
      <p:sp>
        <p:nvSpPr>
          <p:cNvPr id="4" name="Slide Number Placeholder 3">
            <a:extLst>
              <a:ext uri="{FF2B5EF4-FFF2-40B4-BE49-F238E27FC236}">
                <a16:creationId xmlns:a16="http://schemas.microsoft.com/office/drawing/2014/main" id="{92C2B58E-CD37-D037-9FE9-0D48B42AFF51}"/>
              </a:ext>
            </a:extLst>
          </p:cNvPr>
          <p:cNvSpPr>
            <a:spLocks noGrp="1"/>
          </p:cNvSpPr>
          <p:nvPr>
            <p:ph type="sldNum" sz="quarter" idx="11"/>
          </p:nvPr>
        </p:nvSpPr>
        <p:spPr/>
        <p:txBody>
          <a:bodyPr/>
          <a:lstStyle/>
          <a:p>
            <a:pPr algn="r"/>
            <a:fld id="{F25965E0-7062-474C-8671-DB3A3CE669B0}" type="slidenum">
              <a:rPr lang="en-GB" noProof="0" smtClean="0"/>
              <a:pPr algn="r"/>
              <a:t>10</a:t>
            </a:fld>
            <a:endParaRPr lang="en-GB" noProof="0" dirty="0"/>
          </a:p>
        </p:txBody>
      </p:sp>
    </p:spTree>
    <p:extLst>
      <p:ext uri="{BB962C8B-B14F-4D97-AF65-F5344CB8AC3E}">
        <p14:creationId xmlns:p14="http://schemas.microsoft.com/office/powerpoint/2010/main" val="3642639440"/>
      </p:ext>
    </p:extLst>
  </p:cSld>
  <p:clrMapOvr>
    <a:masterClrMapping/>
  </p:clrMapOvr>
</p:sld>
</file>

<file path=ppt/theme/theme1.xml><?xml version="1.0" encoding="utf-8"?>
<a:theme xmlns:a="http://schemas.openxmlformats.org/drawingml/2006/main" name="WUR">
  <a:themeElements>
    <a:clrScheme name="WUR 2022">
      <a:dk1>
        <a:srgbClr val="005172"/>
      </a:dk1>
      <a:lt1>
        <a:srgbClr val="FFFFFF"/>
      </a:lt1>
      <a:dk2>
        <a:srgbClr val="008A00"/>
      </a:dk2>
      <a:lt2>
        <a:srgbClr val="005172"/>
      </a:lt2>
      <a:accent1>
        <a:srgbClr val="6AADE4"/>
      </a:accent1>
      <a:accent2>
        <a:srgbClr val="D0B972"/>
      </a:accent2>
      <a:accent3>
        <a:srgbClr val="D5D2CA"/>
      </a:accent3>
      <a:accent4>
        <a:srgbClr val="FF7900"/>
      </a:accent4>
      <a:accent5>
        <a:srgbClr val="00549F"/>
      </a:accent5>
      <a:accent6>
        <a:srgbClr val="000000"/>
      </a:accent6>
      <a:hlink>
        <a:srgbClr val="00549F"/>
      </a:hlink>
      <a:folHlink>
        <a:srgbClr val="00549F"/>
      </a:folHlink>
    </a:clrScheme>
    <a:fontScheme name="Wageningen UR">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defPPr algn="ct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ts val="1800"/>
          </a:lnSpc>
          <a:defRPr sz="1400" dirty="0" err="1" smtClean="0">
            <a:latin typeface="Verdana" pitchFamily="34" charset="0"/>
          </a:defRPr>
        </a:defPPr>
      </a:lstStyle>
    </a:tx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287</TotalTime>
  <Words>872</Words>
  <Application>Microsoft Office PowerPoint</Application>
  <PresentationFormat>On-screen Show (16:9)</PresentationFormat>
  <Paragraphs>69</Paragraphs>
  <Slides>10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Verdana</vt:lpstr>
      <vt:lpstr>Wingdings</vt:lpstr>
      <vt:lpstr>WUR</vt:lpstr>
      <vt:lpstr>4 options for environmental-sound subsidies in rainfed &amp; irrigated agriculture</vt:lpstr>
      <vt:lpstr>PowerPoint Presentation</vt:lpstr>
      <vt:lpstr>Subsidies as course, imperfect means for a priority of ‘reducing environmental impact’</vt:lpstr>
      <vt:lpstr>PowerPoint Presentation</vt:lpstr>
      <vt:lpstr>Income support for rainfed agriculture</vt:lpstr>
      <vt:lpstr>Phase out excessive inputs in irrigated agriculture  </vt:lpstr>
      <vt:lpstr>Restricted irrigation expansion</vt:lpstr>
      <vt:lpstr>Subsidise production for plant-based diet</vt:lpstr>
      <vt:lpstr>4 options for environmental-sound subsidies in agriculture and water</vt:lpstr>
      <vt:lpstr>References</vt:lpstr>
    </vt:vector>
  </TitlesOfParts>
  <Company>Wageningen University &amp; Research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
  <cp:lastModifiedBy>Seijger, Chris</cp:lastModifiedBy>
  <cp:revision>309</cp:revision>
  <dcterms:created xsi:type="dcterms:W3CDTF">2011-09-29T08:30:03Z</dcterms:created>
  <dcterms:modified xsi:type="dcterms:W3CDTF">2024-12-02T14:36:54Z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_Template">
    <vt:lpwstr>WHUKW</vt:lpwstr>
  </property>
</Properties>
</file>