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58" r:id="rId6"/>
    <p:sldId id="259" r:id="rId7"/>
    <p:sldId id="264" r:id="rId8"/>
    <p:sldId id="260" r:id="rId9"/>
    <p:sldId id="261" r:id="rId10"/>
    <p:sldId id="262" r:id="rId11"/>
    <p:sldId id="265" r:id="rId12"/>
    <p:sldId id="266" r:id="rId13"/>
    <p:sldId id="267" r:id="rId14"/>
    <p:sldId id="270" r:id="rId15"/>
    <p:sldId id="269" r:id="rId16"/>
    <p:sldId id="272" r:id="rId17"/>
    <p:sldId id="273" r:id="rId18"/>
    <p:sldId id="271" r:id="rId19"/>
    <p:sldId id="268" r:id="rId20"/>
    <p:sldId id="263" r:id="rId21"/>
    <p:sldId id="275" r:id="rId22"/>
    <p:sldId id="274"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42559B-B68D-4087-B633-E3447003BAEB}" v="43" dt="2024-04-29T18:10:45.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48241" autoAdjust="0"/>
  </p:normalViewPr>
  <p:slideViewPr>
    <p:cSldViewPr snapToGrid="0">
      <p:cViewPr varScale="1">
        <p:scale>
          <a:sx n="39" d="100"/>
          <a:sy n="39" d="100"/>
        </p:scale>
        <p:origin x="2174" y="77"/>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beth.haeublein@ifp.uni-freiburg.de" userId="S::urn:spo:guest#sabeth.haeublein@ifp.uni-freiburg.de::" providerId="AD" clId="Web-{86B88D26-CFD5-DE68-867A-393E49001DD8}"/>
    <pc:docChg chg="modSld">
      <pc:chgData name="sabeth.haeublein@ifp.uni-freiburg.de" userId="S::urn:spo:guest#sabeth.haeublein@ifp.uni-freiburg.de::" providerId="AD" clId="Web-{86B88D26-CFD5-DE68-867A-393E49001DD8}" dt="2024-04-22T08:05:02.865" v="96" actId="20577"/>
      <pc:docMkLst>
        <pc:docMk/>
      </pc:docMkLst>
      <pc:sldChg chg="modNotes">
        <pc:chgData name="sabeth.haeublein@ifp.uni-freiburg.de" userId="S::urn:spo:guest#sabeth.haeublein@ifp.uni-freiburg.de::" providerId="AD" clId="Web-{86B88D26-CFD5-DE68-867A-393E49001DD8}" dt="2024-04-22T07:35:38.590" v="4"/>
        <pc:sldMkLst>
          <pc:docMk/>
          <pc:sldMk cId="639432559" sldId="257"/>
        </pc:sldMkLst>
      </pc:sldChg>
      <pc:sldChg chg="modSp">
        <pc:chgData name="sabeth.haeublein@ifp.uni-freiburg.de" userId="S::urn:spo:guest#sabeth.haeublein@ifp.uni-freiburg.de::" providerId="AD" clId="Web-{86B88D26-CFD5-DE68-867A-393E49001DD8}" dt="2024-04-22T07:38:05.172" v="6" actId="20577"/>
        <pc:sldMkLst>
          <pc:docMk/>
          <pc:sldMk cId="1270932471" sldId="259"/>
        </pc:sldMkLst>
        <pc:spChg chg="mod">
          <ac:chgData name="sabeth.haeublein@ifp.uni-freiburg.de" userId="S::urn:spo:guest#sabeth.haeublein@ifp.uni-freiburg.de::" providerId="AD" clId="Web-{86B88D26-CFD5-DE68-867A-393E49001DD8}" dt="2024-04-22T07:38:05.172" v="6" actId="20577"/>
          <ac:spMkLst>
            <pc:docMk/>
            <pc:sldMk cId="1270932471" sldId="259"/>
            <ac:spMk id="68" creationId="{A4BE4AEE-FC3A-2F00-533C-FC17394DBD9C}"/>
          </ac:spMkLst>
        </pc:spChg>
      </pc:sldChg>
      <pc:sldChg chg="modNotes">
        <pc:chgData name="sabeth.haeublein@ifp.uni-freiburg.de" userId="S::urn:spo:guest#sabeth.haeublein@ifp.uni-freiburg.de::" providerId="AD" clId="Web-{86B88D26-CFD5-DE68-867A-393E49001DD8}" dt="2024-04-22T07:41:09.552" v="11"/>
        <pc:sldMkLst>
          <pc:docMk/>
          <pc:sldMk cId="3351038452" sldId="260"/>
        </pc:sldMkLst>
      </pc:sldChg>
      <pc:sldChg chg="modSp">
        <pc:chgData name="sabeth.haeublein@ifp.uni-freiburg.de" userId="S::urn:spo:guest#sabeth.haeublein@ifp.uni-freiburg.de::" providerId="AD" clId="Web-{86B88D26-CFD5-DE68-867A-393E49001DD8}" dt="2024-04-22T07:42:26.242" v="15" actId="20577"/>
        <pc:sldMkLst>
          <pc:docMk/>
          <pc:sldMk cId="1404295016" sldId="262"/>
        </pc:sldMkLst>
        <pc:spChg chg="mod">
          <ac:chgData name="sabeth.haeublein@ifp.uni-freiburg.de" userId="S::urn:spo:guest#sabeth.haeublein@ifp.uni-freiburg.de::" providerId="AD" clId="Web-{86B88D26-CFD5-DE68-867A-393E49001DD8}" dt="2024-04-22T07:42:26.242" v="15" actId="20577"/>
          <ac:spMkLst>
            <pc:docMk/>
            <pc:sldMk cId="1404295016" sldId="262"/>
            <ac:spMk id="6" creationId="{646E0071-39BA-26A0-2CB1-F04B89A1EC71}"/>
          </ac:spMkLst>
        </pc:spChg>
      </pc:sldChg>
      <pc:sldChg chg="modNotes">
        <pc:chgData name="sabeth.haeublein@ifp.uni-freiburg.de" userId="S::urn:spo:guest#sabeth.haeublein@ifp.uni-freiburg.de::" providerId="AD" clId="Web-{86B88D26-CFD5-DE68-867A-393E49001DD8}" dt="2024-04-22T07:57:52.832" v="49"/>
        <pc:sldMkLst>
          <pc:docMk/>
          <pc:sldMk cId="577013864" sldId="263"/>
        </pc:sldMkLst>
      </pc:sldChg>
      <pc:sldChg chg="modSp">
        <pc:chgData name="sabeth.haeublein@ifp.uni-freiburg.de" userId="S::urn:spo:guest#sabeth.haeublein@ifp.uni-freiburg.de::" providerId="AD" clId="Web-{86B88D26-CFD5-DE68-867A-393E49001DD8}" dt="2024-04-22T07:59:23.913" v="54" actId="20577"/>
        <pc:sldMkLst>
          <pc:docMk/>
          <pc:sldMk cId="2729879983" sldId="264"/>
        </pc:sldMkLst>
        <pc:spChg chg="mod">
          <ac:chgData name="sabeth.haeublein@ifp.uni-freiburg.de" userId="S::urn:spo:guest#sabeth.haeublein@ifp.uni-freiburg.de::" providerId="AD" clId="Web-{86B88D26-CFD5-DE68-867A-393E49001DD8}" dt="2024-04-22T07:59:23.913" v="54" actId="20577"/>
          <ac:spMkLst>
            <pc:docMk/>
            <pc:sldMk cId="2729879983" sldId="264"/>
            <ac:spMk id="5" creationId="{0305E8FA-C919-8769-04D8-E12DFB3A6C89}"/>
          </ac:spMkLst>
        </pc:spChg>
      </pc:sldChg>
      <pc:sldChg chg="modNotes">
        <pc:chgData name="sabeth.haeublein@ifp.uni-freiburg.de" userId="S::urn:spo:guest#sabeth.haeublein@ifp.uni-freiburg.de::" providerId="AD" clId="Web-{86B88D26-CFD5-DE68-867A-393E49001DD8}" dt="2024-04-22T07:44:04.214" v="20"/>
        <pc:sldMkLst>
          <pc:docMk/>
          <pc:sldMk cId="2340088054" sldId="265"/>
        </pc:sldMkLst>
      </pc:sldChg>
      <pc:sldChg chg="modSp">
        <pc:chgData name="sabeth.haeublein@ifp.uni-freiburg.de" userId="S::urn:spo:guest#sabeth.haeublein@ifp.uni-freiburg.de::" providerId="AD" clId="Web-{86B88D26-CFD5-DE68-867A-393E49001DD8}" dt="2024-04-22T08:00:50.213" v="66" actId="20577"/>
        <pc:sldMkLst>
          <pc:docMk/>
          <pc:sldMk cId="708250322" sldId="266"/>
        </pc:sldMkLst>
        <pc:spChg chg="mod">
          <ac:chgData name="sabeth.haeublein@ifp.uni-freiburg.de" userId="S::urn:spo:guest#sabeth.haeublein@ifp.uni-freiburg.de::" providerId="AD" clId="Web-{86B88D26-CFD5-DE68-867A-393E49001DD8}" dt="2024-04-22T08:00:33.915" v="63" actId="20577"/>
          <ac:spMkLst>
            <pc:docMk/>
            <pc:sldMk cId="708250322" sldId="266"/>
            <ac:spMk id="9" creationId="{92A3C0D9-4B24-CEE3-182F-B5885686368F}"/>
          </ac:spMkLst>
        </pc:spChg>
        <pc:spChg chg="mod">
          <ac:chgData name="sabeth.haeublein@ifp.uni-freiburg.de" userId="S::urn:spo:guest#sabeth.haeublein@ifp.uni-freiburg.de::" providerId="AD" clId="Web-{86B88D26-CFD5-DE68-867A-393E49001DD8}" dt="2024-04-22T08:00:50.213" v="66" actId="20577"/>
          <ac:spMkLst>
            <pc:docMk/>
            <pc:sldMk cId="708250322" sldId="266"/>
            <ac:spMk id="10" creationId="{8D7E3980-65AF-CBBE-0A1B-F190135D21DE}"/>
          </ac:spMkLst>
        </pc:spChg>
      </pc:sldChg>
      <pc:sldChg chg="modSp">
        <pc:chgData name="sabeth.haeublein@ifp.uni-freiburg.de" userId="S::urn:spo:guest#sabeth.haeublein@ifp.uni-freiburg.de::" providerId="AD" clId="Web-{86B88D26-CFD5-DE68-867A-393E49001DD8}" dt="2024-04-22T08:01:26.479" v="76" actId="20577"/>
        <pc:sldMkLst>
          <pc:docMk/>
          <pc:sldMk cId="1344209285" sldId="267"/>
        </pc:sldMkLst>
        <pc:spChg chg="mod">
          <ac:chgData name="sabeth.haeublein@ifp.uni-freiburg.de" userId="S::urn:spo:guest#sabeth.haeublein@ifp.uni-freiburg.de::" providerId="AD" clId="Web-{86B88D26-CFD5-DE68-867A-393E49001DD8}" dt="2024-04-22T08:01:24.307" v="75" actId="20577"/>
          <ac:spMkLst>
            <pc:docMk/>
            <pc:sldMk cId="1344209285" sldId="267"/>
            <ac:spMk id="6" creationId="{4E14F6B8-9D57-2F12-F25C-3E3A287DA2A0}"/>
          </ac:spMkLst>
        </pc:spChg>
        <pc:spChg chg="mod">
          <ac:chgData name="sabeth.haeublein@ifp.uni-freiburg.de" userId="S::urn:spo:guest#sabeth.haeublein@ifp.uni-freiburg.de::" providerId="AD" clId="Web-{86B88D26-CFD5-DE68-867A-393E49001DD8}" dt="2024-04-22T08:01:26.479" v="76" actId="20577"/>
          <ac:spMkLst>
            <pc:docMk/>
            <pc:sldMk cId="1344209285" sldId="267"/>
            <ac:spMk id="7" creationId="{E5F31457-942F-C22E-8060-12E72335CAF6}"/>
          </ac:spMkLst>
        </pc:spChg>
      </pc:sldChg>
      <pc:sldChg chg="modSp modNotes">
        <pc:chgData name="sabeth.haeublein@ifp.uni-freiburg.de" userId="S::urn:spo:guest#sabeth.haeublein@ifp.uni-freiburg.de::" providerId="AD" clId="Web-{86B88D26-CFD5-DE68-867A-393E49001DD8}" dt="2024-04-22T08:04:44.516" v="95" actId="20577"/>
        <pc:sldMkLst>
          <pc:docMk/>
          <pc:sldMk cId="1349635283" sldId="268"/>
        </pc:sldMkLst>
        <pc:spChg chg="mod">
          <ac:chgData name="sabeth.haeublein@ifp.uni-freiburg.de" userId="S::urn:spo:guest#sabeth.haeublein@ifp.uni-freiburg.de::" providerId="AD" clId="Web-{86B88D26-CFD5-DE68-867A-393E49001DD8}" dt="2024-04-22T08:04:44.516" v="95" actId="20577"/>
          <ac:spMkLst>
            <pc:docMk/>
            <pc:sldMk cId="1349635283" sldId="268"/>
            <ac:spMk id="20" creationId="{DDFAAED6-BE51-2AA3-B6A7-6F9219FCD401}"/>
          </ac:spMkLst>
        </pc:spChg>
      </pc:sldChg>
      <pc:sldChg chg="modSp modNotes">
        <pc:chgData name="sabeth.haeublein@ifp.uni-freiburg.de" userId="S::urn:spo:guest#sabeth.haeublein@ifp.uni-freiburg.de::" providerId="AD" clId="Web-{86B88D26-CFD5-DE68-867A-393E49001DD8}" dt="2024-04-22T08:02:19.668" v="83" actId="20577"/>
        <pc:sldMkLst>
          <pc:docMk/>
          <pc:sldMk cId="1164501965" sldId="269"/>
        </pc:sldMkLst>
        <pc:spChg chg="mod">
          <ac:chgData name="sabeth.haeublein@ifp.uni-freiburg.de" userId="S::urn:spo:guest#sabeth.haeublein@ifp.uni-freiburg.de::" providerId="AD" clId="Web-{86B88D26-CFD5-DE68-867A-393E49001DD8}" dt="2024-04-22T08:02:19.668" v="83" actId="20577"/>
          <ac:spMkLst>
            <pc:docMk/>
            <pc:sldMk cId="1164501965" sldId="269"/>
            <ac:spMk id="7" creationId="{9C0FE16D-8170-FD97-E753-CC455E4F1193}"/>
          </ac:spMkLst>
        </pc:spChg>
      </pc:sldChg>
      <pc:sldChg chg="modNotes">
        <pc:chgData name="sabeth.haeublein@ifp.uni-freiburg.de" userId="S::urn:spo:guest#sabeth.haeublein@ifp.uni-freiburg.de::" providerId="AD" clId="Web-{86B88D26-CFD5-DE68-867A-393E49001DD8}" dt="2024-04-22T07:53:27.074" v="30"/>
        <pc:sldMkLst>
          <pc:docMk/>
          <pc:sldMk cId="925321841" sldId="271"/>
        </pc:sldMkLst>
      </pc:sldChg>
      <pc:sldChg chg="modSp">
        <pc:chgData name="sabeth.haeublein@ifp.uni-freiburg.de" userId="S::urn:spo:guest#sabeth.haeublein@ifp.uni-freiburg.de::" providerId="AD" clId="Web-{86B88D26-CFD5-DE68-867A-393E49001DD8}" dt="2024-04-22T08:03:30.374" v="89" actId="20577"/>
        <pc:sldMkLst>
          <pc:docMk/>
          <pc:sldMk cId="593335706" sldId="272"/>
        </pc:sldMkLst>
        <pc:spChg chg="mod">
          <ac:chgData name="sabeth.haeublein@ifp.uni-freiburg.de" userId="S::urn:spo:guest#sabeth.haeublein@ifp.uni-freiburg.de::" providerId="AD" clId="Web-{86B88D26-CFD5-DE68-867A-393E49001DD8}" dt="2024-04-22T08:03:30.374" v="89" actId="20577"/>
          <ac:spMkLst>
            <pc:docMk/>
            <pc:sldMk cId="593335706" sldId="272"/>
            <ac:spMk id="6" creationId="{F00F1A8D-F695-2242-4B4C-BD1FCEFD4BA9}"/>
          </ac:spMkLst>
        </pc:spChg>
      </pc:sldChg>
      <pc:sldChg chg="delSp modSp modNotes">
        <pc:chgData name="sabeth.haeublein@ifp.uni-freiburg.de" userId="S::urn:spo:guest#sabeth.haeublein@ifp.uni-freiburg.de::" providerId="AD" clId="Web-{86B88D26-CFD5-DE68-867A-393E49001DD8}" dt="2024-04-22T08:04:29.875" v="93" actId="20577"/>
        <pc:sldMkLst>
          <pc:docMk/>
          <pc:sldMk cId="1260126018" sldId="273"/>
        </pc:sldMkLst>
        <pc:spChg chg="del">
          <ac:chgData name="sabeth.haeublein@ifp.uni-freiburg.de" userId="S::urn:spo:guest#sabeth.haeublein@ifp.uni-freiburg.de::" providerId="AD" clId="Web-{86B88D26-CFD5-DE68-867A-393E49001DD8}" dt="2024-04-22T08:03:58.328" v="90"/>
          <ac:spMkLst>
            <pc:docMk/>
            <pc:sldMk cId="1260126018" sldId="273"/>
            <ac:spMk id="2" creationId="{10E6ADD5-869B-AB50-C8AC-BCF993A77AF6}"/>
          </ac:spMkLst>
        </pc:spChg>
        <pc:spChg chg="mod">
          <ac:chgData name="sabeth.haeublein@ifp.uni-freiburg.de" userId="S::urn:spo:guest#sabeth.haeublein@ifp.uni-freiburg.de::" providerId="AD" clId="Web-{86B88D26-CFD5-DE68-867A-393E49001DD8}" dt="2024-04-22T08:04:29.875" v="93" actId="20577"/>
          <ac:spMkLst>
            <pc:docMk/>
            <pc:sldMk cId="1260126018" sldId="273"/>
            <ac:spMk id="6" creationId="{6C22B956-1C2E-D6A5-F64C-45BF5A335249}"/>
          </ac:spMkLst>
        </pc:spChg>
      </pc:sldChg>
      <pc:sldChg chg="modNotes">
        <pc:chgData name="sabeth.haeublein@ifp.uni-freiburg.de" userId="S::urn:spo:guest#sabeth.haeublein@ifp.uni-freiburg.de::" providerId="AD" clId="Web-{86B88D26-CFD5-DE68-867A-393E49001DD8}" dt="2024-04-22T07:58:51.147" v="51"/>
        <pc:sldMkLst>
          <pc:docMk/>
          <pc:sldMk cId="890849832" sldId="275"/>
        </pc:sldMkLst>
      </pc:sldChg>
      <pc:sldChg chg="modSp">
        <pc:chgData name="sabeth.haeublein@ifp.uni-freiburg.de" userId="S::urn:spo:guest#sabeth.haeublein@ifp.uni-freiburg.de::" providerId="AD" clId="Web-{86B88D26-CFD5-DE68-867A-393E49001DD8}" dt="2024-04-22T08:05:02.865" v="96" actId="20577"/>
        <pc:sldMkLst>
          <pc:docMk/>
          <pc:sldMk cId="2256131627" sldId="276"/>
        </pc:sldMkLst>
        <pc:spChg chg="mod">
          <ac:chgData name="sabeth.haeublein@ifp.uni-freiburg.de" userId="S::urn:spo:guest#sabeth.haeublein@ifp.uni-freiburg.de::" providerId="AD" clId="Web-{86B88D26-CFD5-DE68-867A-393E49001DD8}" dt="2024-04-22T08:05:02.865" v="96" actId="20577"/>
          <ac:spMkLst>
            <pc:docMk/>
            <pc:sldMk cId="2256131627" sldId="276"/>
            <ac:spMk id="7" creationId="{4B1546D9-B296-290F-7D29-ADE89AEA2C09}"/>
          </ac:spMkLst>
        </pc:spChg>
      </pc:sldChg>
    </pc:docChg>
  </pc:docChgLst>
  <pc:docChgLst>
    <pc:chgData name="Seijger, Chris" userId="a039ab84-d387-426e-a569-ce011eb1c530" providerId="ADAL" clId="{9542559B-B68D-4087-B633-E3447003BAEB}"/>
    <pc:docChg chg="undo custSel addSld delSld modSld modShowInfo">
      <pc:chgData name="Seijger, Chris" userId="a039ab84-d387-426e-a569-ce011eb1c530" providerId="ADAL" clId="{9542559B-B68D-4087-B633-E3447003BAEB}" dt="2024-04-29T19:09:11.177" v="3181" actId="6549"/>
      <pc:docMkLst>
        <pc:docMk/>
      </pc:docMkLst>
      <pc:sldChg chg="addSp delSp modSp mod modNotesTx">
        <pc:chgData name="Seijger, Chris" userId="a039ab84-d387-426e-a569-ce011eb1c530" providerId="ADAL" clId="{9542559B-B68D-4087-B633-E3447003BAEB}" dt="2024-04-29T18:40:54.707" v="3138"/>
        <pc:sldMkLst>
          <pc:docMk/>
          <pc:sldMk cId="3152983692" sldId="256"/>
        </pc:sldMkLst>
        <pc:picChg chg="add mod">
          <ac:chgData name="Seijger, Chris" userId="a039ab84-d387-426e-a569-ce011eb1c530" providerId="ADAL" clId="{9542559B-B68D-4087-B633-E3447003BAEB}" dt="2024-03-20T10:05:03.716" v="1683" actId="1076"/>
          <ac:picMkLst>
            <pc:docMk/>
            <pc:sldMk cId="3152983692" sldId="256"/>
            <ac:picMk id="4" creationId="{54043747-1BDC-D72E-12BF-8CFD227BC511}"/>
          </ac:picMkLst>
        </pc:picChg>
        <pc:picChg chg="mod">
          <ac:chgData name="Seijger, Chris" userId="a039ab84-d387-426e-a569-ce011eb1c530" providerId="ADAL" clId="{9542559B-B68D-4087-B633-E3447003BAEB}" dt="2024-03-20T10:01:27.880" v="1660" actId="1076"/>
          <ac:picMkLst>
            <pc:docMk/>
            <pc:sldMk cId="3152983692" sldId="256"/>
            <ac:picMk id="5" creationId="{ED11D339-D39B-AE5A-A7DF-C0C8FB0F6C33}"/>
          </ac:picMkLst>
        </pc:picChg>
        <pc:picChg chg="add del">
          <ac:chgData name="Seijger, Chris" userId="a039ab84-d387-426e-a569-ce011eb1c530" providerId="ADAL" clId="{9542559B-B68D-4087-B633-E3447003BAEB}" dt="2024-03-20T10:02:33.893" v="1664" actId="478"/>
          <ac:picMkLst>
            <pc:docMk/>
            <pc:sldMk cId="3152983692" sldId="256"/>
            <ac:picMk id="7" creationId="{A17EF42B-0511-E352-6A85-D1F0E4AF73B8}"/>
          </ac:picMkLst>
        </pc:picChg>
        <pc:picChg chg="add del">
          <ac:chgData name="Seijger, Chris" userId="a039ab84-d387-426e-a569-ce011eb1c530" providerId="ADAL" clId="{9542559B-B68D-4087-B633-E3447003BAEB}" dt="2024-03-20T10:03:09.778" v="1670"/>
          <ac:picMkLst>
            <pc:docMk/>
            <pc:sldMk cId="3152983692" sldId="256"/>
            <ac:picMk id="8" creationId="{B8F58831-B285-F387-B693-BA12614EE0C1}"/>
          </ac:picMkLst>
        </pc:picChg>
        <pc:picChg chg="add del mod modCrop">
          <ac:chgData name="Seijger, Chris" userId="a039ab84-d387-426e-a569-ce011eb1c530" providerId="ADAL" clId="{9542559B-B68D-4087-B633-E3447003BAEB}" dt="2024-03-20T10:04:21.644" v="1674" actId="478"/>
          <ac:picMkLst>
            <pc:docMk/>
            <pc:sldMk cId="3152983692" sldId="256"/>
            <ac:picMk id="9" creationId="{6E11A3E6-9F17-5C0B-ACE5-30DA3163CB9A}"/>
          </ac:picMkLst>
        </pc:picChg>
        <pc:picChg chg="add mod modCrop">
          <ac:chgData name="Seijger, Chris" userId="a039ab84-d387-426e-a569-ce011eb1c530" providerId="ADAL" clId="{9542559B-B68D-4087-B633-E3447003BAEB}" dt="2024-03-20T10:05:00.214" v="1682" actId="1076"/>
          <ac:picMkLst>
            <pc:docMk/>
            <pc:sldMk cId="3152983692" sldId="256"/>
            <ac:picMk id="10" creationId="{B145C459-B08E-E79A-30F1-2ECB804328DD}"/>
          </ac:picMkLst>
        </pc:picChg>
      </pc:sldChg>
      <pc:sldChg chg="del modNotesTx">
        <pc:chgData name="Seijger, Chris" userId="a039ab84-d387-426e-a569-ce011eb1c530" providerId="ADAL" clId="{9542559B-B68D-4087-B633-E3447003BAEB}" dt="2024-04-25T10:39:21.355" v="2938" actId="47"/>
        <pc:sldMkLst>
          <pc:docMk/>
          <pc:sldMk cId="639432559" sldId="257"/>
        </pc:sldMkLst>
      </pc:sldChg>
      <pc:sldChg chg="modSp mod modNotesTx">
        <pc:chgData name="Seijger, Chris" userId="a039ab84-d387-426e-a569-ce011eb1c530" providerId="ADAL" clId="{9542559B-B68D-4087-B633-E3447003BAEB}" dt="2024-04-29T18:41:16.255" v="3139"/>
        <pc:sldMkLst>
          <pc:docMk/>
          <pc:sldMk cId="2252038685" sldId="258"/>
        </pc:sldMkLst>
        <pc:spChg chg="mod">
          <ac:chgData name="Seijger, Chris" userId="a039ab84-d387-426e-a569-ce011eb1c530" providerId="ADAL" clId="{9542559B-B68D-4087-B633-E3447003BAEB}" dt="2024-03-20T09:07:30.897" v="628" actId="14100"/>
          <ac:spMkLst>
            <pc:docMk/>
            <pc:sldMk cId="2252038685" sldId="258"/>
            <ac:spMk id="19" creationId="{F86C6BC8-AC6E-0C6A-E626-6557BADEC2FD}"/>
          </ac:spMkLst>
        </pc:spChg>
      </pc:sldChg>
      <pc:sldChg chg="modSp mod modNotesTx">
        <pc:chgData name="Seijger, Chris" userId="a039ab84-d387-426e-a569-ce011eb1c530" providerId="ADAL" clId="{9542559B-B68D-4087-B633-E3447003BAEB}" dt="2024-04-29T18:53:03.542" v="3178" actId="113"/>
        <pc:sldMkLst>
          <pc:docMk/>
          <pc:sldMk cId="1270932471" sldId="259"/>
        </pc:sldMkLst>
        <pc:spChg chg="mod">
          <ac:chgData name="Seijger, Chris" userId="a039ab84-d387-426e-a569-ce011eb1c530" providerId="ADAL" clId="{9542559B-B68D-4087-B633-E3447003BAEB}" dt="2024-04-29T18:03:13.719" v="2947" actId="207"/>
          <ac:spMkLst>
            <pc:docMk/>
            <pc:sldMk cId="1270932471" sldId="259"/>
            <ac:spMk id="68" creationId="{A4BE4AEE-FC3A-2F00-533C-FC17394DBD9C}"/>
          </ac:spMkLst>
        </pc:spChg>
        <pc:spChg chg="mod">
          <ac:chgData name="Seijger, Chris" userId="a039ab84-d387-426e-a569-ce011eb1c530" providerId="ADAL" clId="{9542559B-B68D-4087-B633-E3447003BAEB}" dt="2024-04-29T18:03:10.054" v="2946" actId="207"/>
          <ac:spMkLst>
            <pc:docMk/>
            <pc:sldMk cId="1270932471" sldId="259"/>
            <ac:spMk id="70" creationId="{D394883E-1BC7-9CC8-BE8E-F98EDD12FADA}"/>
          </ac:spMkLst>
        </pc:spChg>
      </pc:sldChg>
      <pc:sldChg chg="modSp mod modNotesTx">
        <pc:chgData name="Seijger, Chris" userId="a039ab84-d387-426e-a569-ce011eb1c530" providerId="ADAL" clId="{9542559B-B68D-4087-B633-E3447003BAEB}" dt="2024-04-29T18:43:56.023" v="3149" actId="20577"/>
        <pc:sldMkLst>
          <pc:docMk/>
          <pc:sldMk cId="3351038452" sldId="260"/>
        </pc:sldMkLst>
        <pc:spChg chg="mod">
          <ac:chgData name="Seijger, Chris" userId="a039ab84-d387-426e-a569-ce011eb1c530" providerId="ADAL" clId="{9542559B-B68D-4087-B633-E3447003BAEB}" dt="2024-03-20T09:08:38.046" v="634"/>
          <ac:spMkLst>
            <pc:docMk/>
            <pc:sldMk cId="3351038452" sldId="260"/>
            <ac:spMk id="6" creationId="{8F1B9FCB-E2EC-D5E6-42F3-D8BF0ADC65F8}"/>
          </ac:spMkLst>
        </pc:spChg>
      </pc:sldChg>
      <pc:sldChg chg="modSp mod modNotesTx">
        <pc:chgData name="Seijger, Chris" userId="a039ab84-d387-426e-a569-ce011eb1c530" providerId="ADAL" clId="{9542559B-B68D-4087-B633-E3447003BAEB}" dt="2024-04-29T18:55:43.014" v="3179" actId="113"/>
        <pc:sldMkLst>
          <pc:docMk/>
          <pc:sldMk cId="1786772534" sldId="261"/>
        </pc:sldMkLst>
        <pc:spChg chg="mod">
          <ac:chgData name="Seijger, Chris" userId="a039ab84-d387-426e-a569-ce011eb1c530" providerId="ADAL" clId="{9542559B-B68D-4087-B633-E3447003BAEB}" dt="2024-04-25T08:40:24.667" v="2787" actId="207"/>
          <ac:spMkLst>
            <pc:docMk/>
            <pc:sldMk cId="1786772534" sldId="261"/>
            <ac:spMk id="3" creationId="{7488B644-4B1D-6FC8-6C3B-ACA9ECA6FD87}"/>
          </ac:spMkLst>
        </pc:spChg>
        <pc:picChg chg="mod">
          <ac:chgData name="Seijger, Chris" userId="a039ab84-d387-426e-a569-ce011eb1c530" providerId="ADAL" clId="{9542559B-B68D-4087-B633-E3447003BAEB}" dt="2024-04-25T08:39:49.707" v="2779" actId="1035"/>
          <ac:picMkLst>
            <pc:docMk/>
            <pc:sldMk cId="1786772534" sldId="261"/>
            <ac:picMk id="1026" creationId="{CFFD8D85-E525-1C2E-B7FB-63FD14B0D42E}"/>
          </ac:picMkLst>
        </pc:picChg>
      </pc:sldChg>
      <pc:sldChg chg="modSp mod modNotesTx">
        <pc:chgData name="Seijger, Chris" userId="a039ab84-d387-426e-a569-ce011eb1c530" providerId="ADAL" clId="{9542559B-B68D-4087-B633-E3447003BAEB}" dt="2024-04-29T18:42:32.984" v="3145"/>
        <pc:sldMkLst>
          <pc:docMk/>
          <pc:sldMk cId="1404295016" sldId="262"/>
        </pc:sldMkLst>
        <pc:spChg chg="mod">
          <ac:chgData name="Seijger, Chris" userId="a039ab84-d387-426e-a569-ce011eb1c530" providerId="ADAL" clId="{9542559B-B68D-4087-B633-E3447003BAEB}" dt="2024-04-25T08:41:14.015" v="2800" actId="1036"/>
          <ac:spMkLst>
            <pc:docMk/>
            <pc:sldMk cId="1404295016" sldId="262"/>
            <ac:spMk id="5" creationId="{2822D107-7301-B465-7CC3-CB7CB459DE8C}"/>
          </ac:spMkLst>
        </pc:spChg>
        <pc:spChg chg="mod">
          <ac:chgData name="Seijger, Chris" userId="a039ab84-d387-426e-a569-ce011eb1c530" providerId="ADAL" clId="{9542559B-B68D-4087-B633-E3447003BAEB}" dt="2024-03-20T09:11:49.851" v="700" actId="113"/>
          <ac:spMkLst>
            <pc:docMk/>
            <pc:sldMk cId="1404295016" sldId="262"/>
            <ac:spMk id="6" creationId="{646E0071-39BA-26A0-2CB1-F04B89A1EC71}"/>
          </ac:spMkLst>
        </pc:spChg>
      </pc:sldChg>
      <pc:sldChg chg="addSp delSp modSp mod modAnim modNotesTx">
        <pc:chgData name="Seijger, Chris" userId="a039ab84-d387-426e-a569-ce011eb1c530" providerId="ADAL" clId="{9542559B-B68D-4087-B633-E3447003BAEB}" dt="2024-04-29T18:50:20.041" v="3174" actId="20577"/>
        <pc:sldMkLst>
          <pc:docMk/>
          <pc:sldMk cId="577013864" sldId="263"/>
        </pc:sldMkLst>
        <pc:spChg chg="add mod">
          <ac:chgData name="Seijger, Chris" userId="a039ab84-d387-426e-a569-ce011eb1c530" providerId="ADAL" clId="{9542559B-B68D-4087-B633-E3447003BAEB}" dt="2024-04-25T10:27:02.061" v="2907" actId="6549"/>
          <ac:spMkLst>
            <pc:docMk/>
            <pc:sldMk cId="577013864" sldId="263"/>
            <ac:spMk id="2" creationId="{54B50B67-E880-FDFD-FE01-E0697EAD85EF}"/>
          </ac:spMkLst>
        </pc:spChg>
        <pc:spChg chg="mod">
          <ac:chgData name="Seijger, Chris" userId="a039ab84-d387-426e-a569-ce011eb1c530" providerId="ADAL" clId="{9542559B-B68D-4087-B633-E3447003BAEB}" dt="2024-04-03T10:15:53.072" v="2050" actId="6549"/>
          <ac:spMkLst>
            <pc:docMk/>
            <pc:sldMk cId="577013864" sldId="263"/>
            <ac:spMk id="5" creationId="{CD2EBFDB-E9BB-2761-CC6A-AB9F579796B9}"/>
          </ac:spMkLst>
        </pc:spChg>
        <pc:spChg chg="del">
          <ac:chgData name="Seijger, Chris" userId="a039ab84-d387-426e-a569-ce011eb1c530" providerId="ADAL" clId="{9542559B-B68D-4087-B633-E3447003BAEB}" dt="2024-04-03T10:09:20.902" v="1950" actId="21"/>
          <ac:spMkLst>
            <pc:docMk/>
            <pc:sldMk cId="577013864" sldId="263"/>
            <ac:spMk id="19" creationId="{7081946C-F4C6-B1BE-2B3A-257E69F53132}"/>
          </ac:spMkLst>
        </pc:spChg>
        <pc:spChg chg="mod">
          <ac:chgData name="Seijger, Chris" userId="a039ab84-d387-426e-a569-ce011eb1c530" providerId="ADAL" clId="{9542559B-B68D-4087-B633-E3447003BAEB}" dt="2024-04-25T10:27:13.330" v="2920" actId="6549"/>
          <ac:spMkLst>
            <pc:docMk/>
            <pc:sldMk cId="577013864" sldId="263"/>
            <ac:spMk id="21" creationId="{2C2C92DE-9C68-D51A-4E81-59C84B0FC7A3}"/>
          </ac:spMkLst>
        </pc:spChg>
        <pc:spChg chg="mod">
          <ac:chgData name="Seijger, Chris" userId="a039ab84-d387-426e-a569-ce011eb1c530" providerId="ADAL" clId="{9542559B-B68D-4087-B633-E3447003BAEB}" dt="2024-03-20T09:57:14.517" v="1560" actId="1076"/>
          <ac:spMkLst>
            <pc:docMk/>
            <pc:sldMk cId="577013864" sldId="263"/>
            <ac:spMk id="27" creationId="{528EEF5F-82E5-0710-7FBF-7DA892EC861D}"/>
          </ac:spMkLst>
        </pc:spChg>
        <pc:picChg chg="del">
          <ac:chgData name="Seijger, Chris" userId="a039ab84-d387-426e-a569-ce011eb1c530" providerId="ADAL" clId="{9542559B-B68D-4087-B633-E3447003BAEB}" dt="2024-04-03T10:09:20.902" v="1950" actId="21"/>
          <ac:picMkLst>
            <pc:docMk/>
            <pc:sldMk cId="577013864" sldId="263"/>
            <ac:picMk id="10" creationId="{11A0E1C8-7BC7-A6AD-8184-C984B130B8DA}"/>
          </ac:picMkLst>
        </pc:picChg>
        <pc:picChg chg="del">
          <ac:chgData name="Seijger, Chris" userId="a039ab84-d387-426e-a569-ce011eb1c530" providerId="ADAL" clId="{9542559B-B68D-4087-B633-E3447003BAEB}" dt="2024-04-03T10:09:20.902" v="1950" actId="21"/>
          <ac:picMkLst>
            <pc:docMk/>
            <pc:sldMk cId="577013864" sldId="263"/>
            <ac:picMk id="17" creationId="{44BB9734-7FE8-5106-8218-64266FA5BB0B}"/>
          </ac:picMkLst>
        </pc:picChg>
      </pc:sldChg>
      <pc:sldChg chg="modNotesTx">
        <pc:chgData name="Seijger, Chris" userId="a039ab84-d387-426e-a569-ce011eb1c530" providerId="ADAL" clId="{9542559B-B68D-4087-B633-E3447003BAEB}" dt="2024-04-29T18:41:48.300" v="3141"/>
        <pc:sldMkLst>
          <pc:docMk/>
          <pc:sldMk cId="2729879983" sldId="264"/>
        </pc:sldMkLst>
      </pc:sldChg>
      <pc:sldChg chg="modSp mod modAnim modNotesTx">
        <pc:chgData name="Seijger, Chris" userId="a039ab84-d387-426e-a569-ce011eb1c530" providerId="ADAL" clId="{9542559B-B68D-4087-B633-E3447003BAEB}" dt="2024-04-29T18:44:10.589" v="3150" actId="6549"/>
        <pc:sldMkLst>
          <pc:docMk/>
          <pc:sldMk cId="2340088054" sldId="265"/>
        </pc:sldMkLst>
        <pc:spChg chg="mod">
          <ac:chgData name="Seijger, Chris" userId="a039ab84-d387-426e-a569-ce011eb1c530" providerId="ADAL" clId="{9542559B-B68D-4087-B633-E3447003BAEB}" dt="2024-03-20T09:12:29.994" v="748" actId="1076"/>
          <ac:spMkLst>
            <pc:docMk/>
            <pc:sldMk cId="2340088054" sldId="265"/>
            <ac:spMk id="6" creationId="{13F80ADB-1B94-1185-676F-3C535910CADC}"/>
          </ac:spMkLst>
        </pc:spChg>
      </pc:sldChg>
      <pc:sldChg chg="addSp modSp mod modNotesTx">
        <pc:chgData name="Seijger, Chris" userId="a039ab84-d387-426e-a569-ce011eb1c530" providerId="ADAL" clId="{9542559B-B68D-4087-B633-E3447003BAEB}" dt="2024-04-29T18:45:09.724" v="3154" actId="6549"/>
        <pc:sldMkLst>
          <pc:docMk/>
          <pc:sldMk cId="708250322" sldId="266"/>
        </pc:sldMkLst>
        <pc:spChg chg="add">
          <ac:chgData name="Seijger, Chris" userId="a039ab84-d387-426e-a569-ce011eb1c530" providerId="ADAL" clId="{9542559B-B68D-4087-B633-E3447003BAEB}" dt="2024-03-20T09:19:43.553" v="858"/>
          <ac:spMkLst>
            <pc:docMk/>
            <pc:sldMk cId="708250322" sldId="266"/>
            <ac:spMk id="3" creationId="{5C187E12-421E-483B-97E9-8DE6D9967AAD}"/>
          </ac:spMkLst>
        </pc:spChg>
        <pc:spChg chg="mod">
          <ac:chgData name="Seijger, Chris" userId="a039ab84-d387-426e-a569-ce011eb1c530" providerId="ADAL" clId="{9542559B-B68D-4087-B633-E3447003BAEB}" dt="2024-04-25T10:07:25.169" v="2851" actId="20577"/>
          <ac:spMkLst>
            <pc:docMk/>
            <pc:sldMk cId="708250322" sldId="266"/>
            <ac:spMk id="5" creationId="{000D5D24-E1A3-AD66-4A9D-73E03A55A4F3}"/>
          </ac:spMkLst>
        </pc:spChg>
        <pc:spChg chg="mod">
          <ac:chgData name="Seijger, Chris" userId="a039ab84-d387-426e-a569-ce011eb1c530" providerId="ADAL" clId="{9542559B-B68D-4087-B633-E3447003BAEB}" dt="2024-03-20T09:18:43.757" v="856" actId="113"/>
          <ac:spMkLst>
            <pc:docMk/>
            <pc:sldMk cId="708250322" sldId="266"/>
            <ac:spMk id="6" creationId="{8971A9DF-8946-7809-A908-28F1172C90F3}"/>
          </ac:spMkLst>
        </pc:spChg>
        <pc:spChg chg="mod">
          <ac:chgData name="Seijger, Chris" userId="a039ab84-d387-426e-a569-ce011eb1c530" providerId="ADAL" clId="{9542559B-B68D-4087-B633-E3447003BAEB}" dt="2024-04-25T08:45:45.989" v="2822" actId="1038"/>
          <ac:spMkLst>
            <pc:docMk/>
            <pc:sldMk cId="708250322" sldId="266"/>
            <ac:spMk id="9" creationId="{92A3C0D9-4B24-CEE3-182F-B5885686368F}"/>
          </ac:spMkLst>
        </pc:spChg>
        <pc:spChg chg="mod">
          <ac:chgData name="Seijger, Chris" userId="a039ab84-d387-426e-a569-ce011eb1c530" providerId="ADAL" clId="{9542559B-B68D-4087-B633-E3447003BAEB}" dt="2024-03-20T09:18:40.306" v="854" actId="113"/>
          <ac:spMkLst>
            <pc:docMk/>
            <pc:sldMk cId="708250322" sldId="266"/>
            <ac:spMk id="10" creationId="{8D7E3980-65AF-CBBE-0A1B-F190135D21DE}"/>
          </ac:spMkLst>
        </pc:spChg>
        <pc:spChg chg="mod">
          <ac:chgData name="Seijger, Chris" userId="a039ab84-d387-426e-a569-ce011eb1c530" providerId="ADAL" clId="{9542559B-B68D-4087-B633-E3447003BAEB}" dt="2024-03-20T09:18:41.988" v="855" actId="113"/>
          <ac:spMkLst>
            <pc:docMk/>
            <pc:sldMk cId="708250322" sldId="266"/>
            <ac:spMk id="12" creationId="{BD0B3C5A-7739-7CFA-C147-4FDB5E276CA0}"/>
          </ac:spMkLst>
        </pc:spChg>
        <pc:spChg chg="mod">
          <ac:chgData name="Seijger, Chris" userId="a039ab84-d387-426e-a569-ce011eb1c530" providerId="ADAL" clId="{9542559B-B68D-4087-B633-E3447003BAEB}" dt="2024-03-20T09:19:48.399" v="859" actId="113"/>
          <ac:spMkLst>
            <pc:docMk/>
            <pc:sldMk cId="708250322" sldId="266"/>
            <ac:spMk id="13" creationId="{9B8626FA-CBBA-633A-0A40-8C2711915F30}"/>
          </ac:spMkLst>
        </pc:spChg>
      </pc:sldChg>
      <pc:sldChg chg="modSp mod modNotesTx">
        <pc:chgData name="Seijger, Chris" userId="a039ab84-d387-426e-a569-ce011eb1c530" providerId="ADAL" clId="{9542559B-B68D-4087-B633-E3447003BAEB}" dt="2024-04-29T18:45:50.748" v="3158" actId="20577"/>
        <pc:sldMkLst>
          <pc:docMk/>
          <pc:sldMk cId="1344209285" sldId="267"/>
        </pc:sldMkLst>
        <pc:spChg chg="mod">
          <ac:chgData name="Seijger, Chris" userId="a039ab84-d387-426e-a569-ce011eb1c530" providerId="ADAL" clId="{9542559B-B68D-4087-B633-E3447003BAEB}" dt="2024-03-20T09:24:43.550" v="890" actId="1076"/>
          <ac:spMkLst>
            <pc:docMk/>
            <pc:sldMk cId="1344209285" sldId="267"/>
            <ac:spMk id="6" creationId="{4E14F6B8-9D57-2F12-F25C-3E3A287DA2A0}"/>
          </ac:spMkLst>
        </pc:spChg>
        <pc:spChg chg="mod">
          <ac:chgData name="Seijger, Chris" userId="a039ab84-d387-426e-a569-ce011eb1c530" providerId="ADAL" clId="{9542559B-B68D-4087-B633-E3447003BAEB}" dt="2024-03-20T09:26:30.729" v="895" actId="1076"/>
          <ac:spMkLst>
            <pc:docMk/>
            <pc:sldMk cId="1344209285" sldId="267"/>
            <ac:spMk id="7" creationId="{E5F31457-942F-C22E-8060-12E72335CAF6}"/>
          </ac:spMkLst>
        </pc:spChg>
        <pc:spChg chg="mod">
          <ac:chgData name="Seijger, Chris" userId="a039ab84-d387-426e-a569-ce011eb1c530" providerId="ADAL" clId="{9542559B-B68D-4087-B633-E3447003BAEB}" dt="2024-03-20T09:27:01.188" v="898" actId="1076"/>
          <ac:spMkLst>
            <pc:docMk/>
            <pc:sldMk cId="1344209285" sldId="267"/>
            <ac:spMk id="8" creationId="{BA07B1A2-C9BA-B12C-DC1F-594E1963400B}"/>
          </ac:spMkLst>
        </pc:spChg>
        <pc:spChg chg="mod">
          <ac:chgData name="Seijger, Chris" userId="a039ab84-d387-426e-a569-ce011eb1c530" providerId="ADAL" clId="{9542559B-B68D-4087-B633-E3447003BAEB}" dt="2024-03-20T09:21:54.833" v="882" actId="113"/>
          <ac:spMkLst>
            <pc:docMk/>
            <pc:sldMk cId="1344209285" sldId="267"/>
            <ac:spMk id="9" creationId="{85FAA711-2D1D-5504-545E-1C7B117F9C0F}"/>
          </ac:spMkLst>
        </pc:spChg>
        <pc:spChg chg="mod">
          <ac:chgData name="Seijger, Chris" userId="a039ab84-d387-426e-a569-ce011eb1c530" providerId="ADAL" clId="{9542559B-B68D-4087-B633-E3447003BAEB}" dt="2024-03-20T09:21:56.760" v="883" actId="113"/>
          <ac:spMkLst>
            <pc:docMk/>
            <pc:sldMk cId="1344209285" sldId="267"/>
            <ac:spMk id="10" creationId="{A0C1E6F3-D840-4D02-2205-2C50AB6E930F}"/>
          </ac:spMkLst>
        </pc:spChg>
        <pc:spChg chg="mod">
          <ac:chgData name="Seijger, Chris" userId="a039ab84-d387-426e-a569-ce011eb1c530" providerId="ADAL" clId="{9542559B-B68D-4087-B633-E3447003BAEB}" dt="2024-03-20T09:21:58.108" v="884" actId="113"/>
          <ac:spMkLst>
            <pc:docMk/>
            <pc:sldMk cId="1344209285" sldId="267"/>
            <ac:spMk id="11" creationId="{20C0237E-38AE-AD8C-6B2C-B1243CEA0C07}"/>
          </ac:spMkLst>
        </pc:spChg>
        <pc:picChg chg="mod">
          <ac:chgData name="Seijger, Chris" userId="a039ab84-d387-426e-a569-ce011eb1c530" providerId="ADAL" clId="{9542559B-B68D-4087-B633-E3447003BAEB}" dt="2024-03-20T09:24:23.529" v="886" actId="1076"/>
          <ac:picMkLst>
            <pc:docMk/>
            <pc:sldMk cId="1344209285" sldId="267"/>
            <ac:picMk id="3074" creationId="{E590BFF9-2CF4-1C73-CA88-977FDBB84E4C}"/>
          </ac:picMkLst>
        </pc:picChg>
      </pc:sldChg>
      <pc:sldChg chg="addSp delSp modSp mod delAnim modNotesTx">
        <pc:chgData name="Seijger, Chris" userId="a039ab84-d387-426e-a569-ce011eb1c530" providerId="ADAL" clId="{9542559B-B68D-4087-B633-E3447003BAEB}" dt="2024-04-29T18:49:17.227" v="3171" actId="20577"/>
        <pc:sldMkLst>
          <pc:docMk/>
          <pc:sldMk cId="1349635283" sldId="268"/>
        </pc:sldMkLst>
        <pc:spChg chg="del">
          <ac:chgData name="Seijger, Chris" userId="a039ab84-d387-426e-a569-ce011eb1c530" providerId="ADAL" clId="{9542559B-B68D-4087-B633-E3447003BAEB}" dt="2024-04-03T10:21:01.277" v="2063" actId="478"/>
          <ac:spMkLst>
            <pc:docMk/>
            <pc:sldMk cId="1349635283" sldId="268"/>
            <ac:spMk id="2" creationId="{49CD6C61-F602-E715-E75A-76958504EA52}"/>
          </ac:spMkLst>
        </pc:spChg>
        <pc:spChg chg="add del mod">
          <ac:chgData name="Seijger, Chris" userId="a039ab84-d387-426e-a569-ce011eb1c530" providerId="ADAL" clId="{9542559B-B68D-4087-B633-E3447003BAEB}" dt="2024-04-03T10:31:50.593" v="2276" actId="478"/>
          <ac:spMkLst>
            <pc:docMk/>
            <pc:sldMk cId="1349635283" sldId="268"/>
            <ac:spMk id="7" creationId="{C28E0F9F-C9EA-9941-01F8-65F6AC7039AB}"/>
          </ac:spMkLst>
        </pc:spChg>
        <pc:spChg chg="add del mod">
          <ac:chgData name="Seijger, Chris" userId="a039ab84-d387-426e-a569-ce011eb1c530" providerId="ADAL" clId="{9542559B-B68D-4087-B633-E3447003BAEB}" dt="2024-04-03T10:16:37.145" v="2055" actId="478"/>
          <ac:spMkLst>
            <pc:docMk/>
            <pc:sldMk cId="1349635283" sldId="268"/>
            <ac:spMk id="12" creationId="{8C1F5924-B375-6FB6-70D0-C84218DD8B3B}"/>
          </ac:spMkLst>
        </pc:spChg>
        <pc:spChg chg="add del mod">
          <ac:chgData name="Seijger, Chris" userId="a039ab84-d387-426e-a569-ce011eb1c530" providerId="ADAL" clId="{9542559B-B68D-4087-B633-E3447003BAEB}" dt="2024-04-03T10:21:03.857" v="2064" actId="478"/>
          <ac:spMkLst>
            <pc:docMk/>
            <pc:sldMk cId="1349635283" sldId="268"/>
            <ac:spMk id="14" creationId="{F5B0E1AA-39C1-7BE5-A726-FDB1BAF96F4C}"/>
          </ac:spMkLst>
        </pc:spChg>
        <pc:spChg chg="add del mod">
          <ac:chgData name="Seijger, Chris" userId="a039ab84-d387-426e-a569-ce011eb1c530" providerId="ADAL" clId="{9542559B-B68D-4087-B633-E3447003BAEB}" dt="2024-04-03T10:41:59.419" v="2426" actId="478"/>
          <ac:spMkLst>
            <pc:docMk/>
            <pc:sldMk cId="1349635283" sldId="268"/>
            <ac:spMk id="18" creationId="{86D833BA-A048-1DDE-A97F-6AE90E17262D}"/>
          </ac:spMkLst>
        </pc:spChg>
        <pc:spChg chg="mod">
          <ac:chgData name="Seijger, Chris" userId="a039ab84-d387-426e-a569-ce011eb1c530" providerId="ADAL" clId="{9542559B-B68D-4087-B633-E3447003BAEB}" dt="2024-04-03T10:43:04.018" v="2430" actId="20577"/>
          <ac:spMkLst>
            <pc:docMk/>
            <pc:sldMk cId="1349635283" sldId="268"/>
            <ac:spMk id="20" creationId="{DDFAAED6-BE51-2AA3-B6A7-6F9219FCD401}"/>
          </ac:spMkLst>
        </pc:spChg>
        <pc:spChg chg="add mod">
          <ac:chgData name="Seijger, Chris" userId="a039ab84-d387-426e-a569-ce011eb1c530" providerId="ADAL" clId="{9542559B-B68D-4087-B633-E3447003BAEB}" dt="2024-04-03T10:43:43.582" v="2458" actId="1037"/>
          <ac:spMkLst>
            <pc:docMk/>
            <pc:sldMk cId="1349635283" sldId="268"/>
            <ac:spMk id="23" creationId="{D4637348-CD75-2F29-2B24-6C68B52C1D46}"/>
          </ac:spMkLst>
        </pc:spChg>
        <pc:spChg chg="add mod">
          <ac:chgData name="Seijger, Chris" userId="a039ab84-d387-426e-a569-ce011eb1c530" providerId="ADAL" clId="{9542559B-B68D-4087-B633-E3447003BAEB}" dt="2024-04-03T10:44:58.088" v="2476" actId="1076"/>
          <ac:spMkLst>
            <pc:docMk/>
            <pc:sldMk cId="1349635283" sldId="268"/>
            <ac:spMk id="24" creationId="{58D7D68D-BF00-0191-CC36-0B4ED49E509B}"/>
          </ac:spMkLst>
        </pc:spChg>
        <pc:spChg chg="add mod">
          <ac:chgData name="Seijger, Chris" userId="a039ab84-d387-426e-a569-ce011eb1c530" providerId="ADAL" clId="{9542559B-B68D-4087-B633-E3447003BAEB}" dt="2024-04-03T10:45:41.635" v="2487" actId="1076"/>
          <ac:spMkLst>
            <pc:docMk/>
            <pc:sldMk cId="1349635283" sldId="268"/>
            <ac:spMk id="25" creationId="{82609AEA-6321-49FC-ADB8-A08AA4EAA4C1}"/>
          </ac:spMkLst>
        </pc:spChg>
        <pc:picChg chg="add del mod">
          <ac:chgData name="Seijger, Chris" userId="a039ab84-d387-426e-a569-ce011eb1c530" providerId="ADAL" clId="{9542559B-B68D-4087-B633-E3447003BAEB}" dt="2024-04-03T10:31:47.538" v="2274" actId="478"/>
          <ac:picMkLst>
            <pc:docMk/>
            <pc:sldMk cId="1349635283" sldId="268"/>
            <ac:picMk id="3" creationId="{6BD916E4-8610-DAC0-8F18-42E7C9556411}"/>
          </ac:picMkLst>
        </pc:picChg>
        <pc:picChg chg="del mod">
          <ac:chgData name="Seijger, Chris" userId="a039ab84-d387-426e-a569-ce011eb1c530" providerId="ADAL" clId="{9542559B-B68D-4087-B633-E3447003BAEB}" dt="2024-04-03T10:16:39.522" v="2056" actId="478"/>
          <ac:picMkLst>
            <pc:docMk/>
            <pc:sldMk cId="1349635283" sldId="268"/>
            <ac:picMk id="4" creationId="{3FC06304-B1FD-3FFE-CD7B-17D1B0CDB36A}"/>
          </ac:picMkLst>
        </pc:picChg>
        <pc:picChg chg="add del mod">
          <ac:chgData name="Seijger, Chris" userId="a039ab84-d387-426e-a569-ce011eb1c530" providerId="ADAL" clId="{9542559B-B68D-4087-B633-E3447003BAEB}" dt="2024-04-03T10:31:49.523" v="2275" actId="478"/>
          <ac:picMkLst>
            <pc:docMk/>
            <pc:sldMk cId="1349635283" sldId="268"/>
            <ac:picMk id="5" creationId="{EE22AC96-64A0-CE24-C051-E6C121EBC4BE}"/>
          </ac:picMkLst>
        </pc:picChg>
        <pc:picChg chg="del mod">
          <ac:chgData name="Seijger, Chris" userId="a039ab84-d387-426e-a569-ce011eb1c530" providerId="ADAL" clId="{9542559B-B68D-4087-B633-E3447003BAEB}" dt="2024-04-03T10:16:35.287" v="2053" actId="478"/>
          <ac:picMkLst>
            <pc:docMk/>
            <pc:sldMk cId="1349635283" sldId="268"/>
            <ac:picMk id="6" creationId="{D29ACCFC-3E14-5971-4A27-53DD3EB786D1}"/>
          </ac:picMkLst>
        </pc:picChg>
        <pc:picChg chg="del mod">
          <ac:chgData name="Seijger, Chris" userId="a039ab84-d387-426e-a569-ce011eb1c530" providerId="ADAL" clId="{9542559B-B68D-4087-B633-E3447003BAEB}" dt="2024-04-03T10:16:34.681" v="2052" actId="478"/>
          <ac:picMkLst>
            <pc:docMk/>
            <pc:sldMk cId="1349635283" sldId="268"/>
            <ac:picMk id="8" creationId="{BBCCE862-C138-0E16-96FE-1D219D42CF7A}"/>
          </ac:picMkLst>
        </pc:picChg>
        <pc:picChg chg="add del mod">
          <ac:chgData name="Seijger, Chris" userId="a039ab84-d387-426e-a569-ce011eb1c530" providerId="ADAL" clId="{9542559B-B68D-4087-B633-E3447003BAEB}" dt="2024-04-03T10:16:42.196" v="2057" actId="478"/>
          <ac:picMkLst>
            <pc:docMk/>
            <pc:sldMk cId="1349635283" sldId="268"/>
            <ac:picMk id="10" creationId="{14F6DA44-83CC-28E2-41D5-5CA12254A376}"/>
          </ac:picMkLst>
        </pc:picChg>
        <pc:picChg chg="del mod">
          <ac:chgData name="Seijger, Chris" userId="a039ab84-d387-426e-a569-ce011eb1c530" providerId="ADAL" clId="{9542559B-B68D-4087-B633-E3447003BAEB}" dt="2024-04-03T10:16:33.814" v="2051" actId="478"/>
          <ac:picMkLst>
            <pc:docMk/>
            <pc:sldMk cId="1349635283" sldId="268"/>
            <ac:picMk id="11" creationId="{4A7E048B-9992-D804-11A3-BF210F71FC2A}"/>
          </ac:picMkLst>
        </pc:picChg>
        <pc:picChg chg="add mod">
          <ac:chgData name="Seijger, Chris" userId="a039ab84-d387-426e-a569-ce011eb1c530" providerId="ADAL" clId="{9542559B-B68D-4087-B633-E3447003BAEB}" dt="2024-04-03T10:43:43.582" v="2458" actId="1037"/>
          <ac:picMkLst>
            <pc:docMk/>
            <pc:sldMk cId="1349635283" sldId="268"/>
            <ac:picMk id="15" creationId="{DA1543FF-7B6B-1212-6B3F-4FB5ADE1E8A1}"/>
          </ac:picMkLst>
        </pc:picChg>
        <pc:picChg chg="add del mod">
          <ac:chgData name="Seijger, Chris" userId="a039ab84-d387-426e-a569-ce011eb1c530" providerId="ADAL" clId="{9542559B-B68D-4087-B633-E3447003BAEB}" dt="2024-04-03T10:41:33.807" v="2418" actId="478"/>
          <ac:picMkLst>
            <pc:docMk/>
            <pc:sldMk cId="1349635283" sldId="268"/>
            <ac:picMk id="16" creationId="{2FF0CF76-C908-7AE7-7993-8AFF53195405}"/>
          </ac:picMkLst>
        </pc:picChg>
        <pc:picChg chg="del mod">
          <ac:chgData name="Seijger, Chris" userId="a039ab84-d387-426e-a569-ce011eb1c530" providerId="ADAL" clId="{9542559B-B68D-4087-B633-E3447003BAEB}" dt="2024-04-03T10:35:44.257" v="2292" actId="478"/>
          <ac:picMkLst>
            <pc:docMk/>
            <pc:sldMk cId="1349635283" sldId="268"/>
            <ac:picMk id="17" creationId="{FF7E006D-B029-165A-D31B-D9BEC562F196}"/>
          </ac:picMkLst>
        </pc:picChg>
        <pc:picChg chg="del mod modCrop">
          <ac:chgData name="Seijger, Chris" userId="a039ab84-d387-426e-a569-ce011eb1c530" providerId="ADAL" clId="{9542559B-B68D-4087-B633-E3447003BAEB}" dt="2024-04-03T10:35:47.373" v="2293" actId="478"/>
          <ac:picMkLst>
            <pc:docMk/>
            <pc:sldMk cId="1349635283" sldId="268"/>
            <ac:picMk id="19" creationId="{9A439543-BB6E-6C2D-C5D1-16E071CA7FB7}"/>
          </ac:picMkLst>
        </pc:picChg>
        <pc:picChg chg="add mod ord">
          <ac:chgData name="Seijger, Chris" userId="a039ab84-d387-426e-a569-ce011eb1c530" providerId="ADAL" clId="{9542559B-B68D-4087-B633-E3447003BAEB}" dt="2024-04-03T10:40:54.005" v="2369" actId="1076"/>
          <ac:picMkLst>
            <pc:docMk/>
            <pc:sldMk cId="1349635283" sldId="268"/>
            <ac:picMk id="21" creationId="{7DB8AF7C-06AC-D360-1F43-C612E4A47545}"/>
          </ac:picMkLst>
        </pc:picChg>
        <pc:picChg chg="add mod">
          <ac:chgData name="Seijger, Chris" userId="a039ab84-d387-426e-a569-ce011eb1c530" providerId="ADAL" clId="{9542559B-B68D-4087-B633-E3447003BAEB}" dt="2024-04-03T10:43:43.582" v="2458" actId="1037"/>
          <ac:picMkLst>
            <pc:docMk/>
            <pc:sldMk cId="1349635283" sldId="268"/>
            <ac:picMk id="22" creationId="{DEE28EEB-AAF6-5F97-36E2-2B278479CBE3}"/>
          </ac:picMkLst>
        </pc:picChg>
      </pc:sldChg>
      <pc:sldChg chg="modSp mod modAnim modNotesTx">
        <pc:chgData name="Seijger, Chris" userId="a039ab84-d387-426e-a569-ce011eb1c530" providerId="ADAL" clId="{9542559B-B68D-4087-B633-E3447003BAEB}" dt="2024-04-29T18:46:32.053" v="3161" actId="6549"/>
        <pc:sldMkLst>
          <pc:docMk/>
          <pc:sldMk cId="1164501965" sldId="269"/>
        </pc:sldMkLst>
        <pc:spChg chg="mod">
          <ac:chgData name="Seijger, Chris" userId="a039ab84-d387-426e-a569-ce011eb1c530" providerId="ADAL" clId="{9542559B-B68D-4087-B633-E3447003BAEB}" dt="2024-03-20T09:30:24.802" v="899"/>
          <ac:spMkLst>
            <pc:docMk/>
            <pc:sldMk cId="1164501965" sldId="269"/>
            <ac:spMk id="3" creationId="{BC058E28-632F-781E-DD91-A68417E7DF04}"/>
          </ac:spMkLst>
        </pc:spChg>
        <pc:spChg chg="mod">
          <ac:chgData name="Seijger, Chris" userId="a039ab84-d387-426e-a569-ce011eb1c530" providerId="ADAL" clId="{9542559B-B68D-4087-B633-E3447003BAEB}" dt="2024-04-25T08:46:43.302" v="2828" actId="20577"/>
          <ac:spMkLst>
            <pc:docMk/>
            <pc:sldMk cId="1164501965" sldId="269"/>
            <ac:spMk id="7" creationId="{9C0FE16D-8170-FD97-E753-CC455E4F1193}"/>
          </ac:spMkLst>
        </pc:spChg>
        <pc:spChg chg="mod">
          <ac:chgData name="Seijger, Chris" userId="a039ab84-d387-426e-a569-ce011eb1c530" providerId="ADAL" clId="{9542559B-B68D-4087-B633-E3447003BAEB}" dt="2024-03-20T09:35:59.217" v="1149" actId="1038"/>
          <ac:spMkLst>
            <pc:docMk/>
            <pc:sldMk cId="1164501965" sldId="269"/>
            <ac:spMk id="9" creationId="{2AAE301A-0181-3BF5-D764-2F5E1CB0BDBE}"/>
          </ac:spMkLst>
        </pc:spChg>
        <pc:picChg chg="mod">
          <ac:chgData name="Seijger, Chris" userId="a039ab84-d387-426e-a569-ce011eb1c530" providerId="ADAL" clId="{9542559B-B68D-4087-B633-E3447003BAEB}" dt="2024-03-20T09:36:06.788" v="1150" actId="732"/>
          <ac:picMkLst>
            <pc:docMk/>
            <pc:sldMk cId="1164501965" sldId="269"/>
            <ac:picMk id="6" creationId="{C7B956AA-65C9-3188-1800-9C6C0FA283A5}"/>
          </ac:picMkLst>
        </pc:picChg>
      </pc:sldChg>
      <pc:sldChg chg="modSp mod modNotesTx">
        <pc:chgData name="Seijger, Chris" userId="a039ab84-d387-426e-a569-ce011eb1c530" providerId="ADAL" clId="{9542559B-B68D-4087-B633-E3447003BAEB}" dt="2024-04-29T18:46:04.169" v="3159"/>
        <pc:sldMkLst>
          <pc:docMk/>
          <pc:sldMk cId="3615230532" sldId="270"/>
        </pc:sldMkLst>
        <pc:spChg chg="mod">
          <ac:chgData name="Seijger, Chris" userId="a039ab84-d387-426e-a569-ce011eb1c530" providerId="ADAL" clId="{9542559B-B68D-4087-B633-E3447003BAEB}" dt="2024-03-20T09:13:23.785" v="816" actId="20577"/>
          <ac:spMkLst>
            <pc:docMk/>
            <pc:sldMk cId="3615230532" sldId="270"/>
            <ac:spMk id="6" creationId="{13F80ADB-1B94-1185-676F-3C535910CADC}"/>
          </ac:spMkLst>
        </pc:spChg>
      </pc:sldChg>
      <pc:sldChg chg="modSp mod modNotesTx">
        <pc:chgData name="Seijger, Chris" userId="a039ab84-d387-426e-a569-ce011eb1c530" providerId="ADAL" clId="{9542559B-B68D-4087-B633-E3447003BAEB}" dt="2024-04-29T19:09:11.177" v="3181" actId="6549"/>
        <pc:sldMkLst>
          <pc:docMk/>
          <pc:sldMk cId="925321841" sldId="271"/>
        </pc:sldMkLst>
        <pc:spChg chg="mod">
          <ac:chgData name="Seijger, Chris" userId="a039ab84-d387-426e-a569-ce011eb1c530" providerId="ADAL" clId="{9542559B-B68D-4087-B633-E3447003BAEB}" dt="2024-03-20T09:13:36.897" v="825" actId="14100"/>
          <ac:spMkLst>
            <pc:docMk/>
            <pc:sldMk cId="925321841" sldId="271"/>
            <ac:spMk id="5" creationId="{FD3FE599-4AF0-3978-E92C-E96154A64B66}"/>
          </ac:spMkLst>
        </pc:spChg>
      </pc:sldChg>
      <pc:sldChg chg="modSp mod modAnim modNotesTx">
        <pc:chgData name="Seijger, Chris" userId="a039ab84-d387-426e-a569-ce011eb1c530" providerId="ADAL" clId="{9542559B-B68D-4087-B633-E3447003BAEB}" dt="2024-04-29T18:47:35.818" v="3163" actId="20577"/>
        <pc:sldMkLst>
          <pc:docMk/>
          <pc:sldMk cId="593335706" sldId="272"/>
        </pc:sldMkLst>
        <pc:spChg chg="mod">
          <ac:chgData name="Seijger, Chris" userId="a039ab84-d387-426e-a569-ce011eb1c530" providerId="ADAL" clId="{9542559B-B68D-4087-B633-E3447003BAEB}" dt="2024-03-20T09:38:03.319" v="1174"/>
          <ac:spMkLst>
            <pc:docMk/>
            <pc:sldMk cId="593335706" sldId="272"/>
            <ac:spMk id="5" creationId="{EAC19044-E7B3-536D-F24F-DE7006F2EABC}"/>
          </ac:spMkLst>
        </pc:spChg>
        <pc:spChg chg="mod">
          <ac:chgData name="Seijger, Chris" userId="a039ab84-d387-426e-a569-ce011eb1c530" providerId="ADAL" clId="{9542559B-B68D-4087-B633-E3447003BAEB}" dt="2024-04-25T10:09:20.013" v="2864" actId="1035"/>
          <ac:spMkLst>
            <pc:docMk/>
            <pc:sldMk cId="593335706" sldId="272"/>
            <ac:spMk id="6" creationId="{F00F1A8D-F695-2242-4B4C-BD1FCEFD4BA9}"/>
          </ac:spMkLst>
        </pc:spChg>
        <pc:spChg chg="mod">
          <ac:chgData name="Seijger, Chris" userId="a039ab84-d387-426e-a569-ce011eb1c530" providerId="ADAL" clId="{9542559B-B68D-4087-B633-E3447003BAEB}" dt="2024-04-25T10:10:18.762" v="2875" actId="1036"/>
          <ac:spMkLst>
            <pc:docMk/>
            <pc:sldMk cId="593335706" sldId="272"/>
            <ac:spMk id="9" creationId="{54E27131-91FB-4736-1A81-417E2411353A}"/>
          </ac:spMkLst>
        </pc:spChg>
        <pc:spChg chg="mod">
          <ac:chgData name="Seijger, Chris" userId="a039ab84-d387-426e-a569-ce011eb1c530" providerId="ADAL" clId="{9542559B-B68D-4087-B633-E3447003BAEB}" dt="2024-04-25T10:10:12.199" v="2872" actId="1035"/>
          <ac:spMkLst>
            <pc:docMk/>
            <pc:sldMk cId="593335706" sldId="272"/>
            <ac:spMk id="10" creationId="{44726421-22A9-1EF1-F6CF-45D879C8D729}"/>
          </ac:spMkLst>
        </pc:spChg>
      </pc:sldChg>
      <pc:sldChg chg="modSp mod modAnim modNotesTx">
        <pc:chgData name="Seijger, Chris" userId="a039ab84-d387-426e-a569-ce011eb1c530" providerId="ADAL" clId="{9542559B-B68D-4087-B633-E3447003BAEB}" dt="2024-04-29T18:48:07.614" v="3166" actId="20577"/>
        <pc:sldMkLst>
          <pc:docMk/>
          <pc:sldMk cId="1260126018" sldId="273"/>
        </pc:sldMkLst>
        <pc:spChg chg="mod">
          <ac:chgData name="Seijger, Chris" userId="a039ab84-d387-426e-a569-ce011eb1c530" providerId="ADAL" clId="{9542559B-B68D-4087-B633-E3447003BAEB}" dt="2024-03-20T09:52:15.453" v="1459"/>
          <ac:spMkLst>
            <pc:docMk/>
            <pc:sldMk cId="1260126018" sldId="273"/>
            <ac:spMk id="6" creationId="{6C22B956-1C2E-D6A5-F64C-45BF5A335249}"/>
          </ac:spMkLst>
        </pc:spChg>
        <pc:spChg chg="mod">
          <ac:chgData name="Seijger, Chris" userId="a039ab84-d387-426e-a569-ce011eb1c530" providerId="ADAL" clId="{9542559B-B68D-4087-B633-E3447003BAEB}" dt="2024-03-20T09:49:33.397" v="1448"/>
          <ac:spMkLst>
            <pc:docMk/>
            <pc:sldMk cId="1260126018" sldId="273"/>
            <ac:spMk id="7" creationId="{4DBEBBA6-ED10-7BF9-56AC-D5588851F637}"/>
          </ac:spMkLst>
        </pc:spChg>
        <pc:spChg chg="mod">
          <ac:chgData name="Seijger, Chris" userId="a039ab84-d387-426e-a569-ce011eb1c530" providerId="ADAL" clId="{9542559B-B68D-4087-B633-E3447003BAEB}" dt="2024-03-20T09:50:14.901" v="1452" actId="20577"/>
          <ac:spMkLst>
            <pc:docMk/>
            <pc:sldMk cId="1260126018" sldId="273"/>
            <ac:spMk id="17" creationId="{C34CB8C1-1B39-6ECF-366A-A09AB6D6D3C8}"/>
          </ac:spMkLst>
        </pc:spChg>
      </pc:sldChg>
      <pc:sldChg chg="modSp mod modNotesTx">
        <pc:chgData name="Seijger, Chris" userId="a039ab84-d387-426e-a569-ce011eb1c530" providerId="ADAL" clId="{9542559B-B68D-4087-B633-E3447003BAEB}" dt="2024-04-25T10:39:06.581" v="2937" actId="6549"/>
        <pc:sldMkLst>
          <pc:docMk/>
          <pc:sldMk cId="2468774973" sldId="274"/>
        </pc:sldMkLst>
        <pc:spChg chg="mod">
          <ac:chgData name="Seijger, Chris" userId="a039ab84-d387-426e-a569-ce011eb1c530" providerId="ADAL" clId="{9542559B-B68D-4087-B633-E3447003BAEB}" dt="2024-04-23T07:08:25.296" v="2576" actId="1035"/>
          <ac:spMkLst>
            <pc:docMk/>
            <pc:sldMk cId="2468774973" sldId="274"/>
            <ac:spMk id="19" creationId="{F86C6BC8-AC6E-0C6A-E626-6557BADEC2FD}"/>
          </ac:spMkLst>
        </pc:spChg>
      </pc:sldChg>
      <pc:sldChg chg="addSp delSp modSp mod modAnim modNotesTx">
        <pc:chgData name="Seijger, Chris" userId="a039ab84-d387-426e-a569-ce011eb1c530" providerId="ADAL" clId="{9542559B-B68D-4087-B633-E3447003BAEB}" dt="2024-04-29T18:50:50.066" v="3177" actId="20577"/>
        <pc:sldMkLst>
          <pc:docMk/>
          <pc:sldMk cId="890849832" sldId="275"/>
        </pc:sldMkLst>
        <pc:spChg chg="add mod">
          <ac:chgData name="Seijger, Chris" userId="a039ab84-d387-426e-a569-ce011eb1c530" providerId="ADAL" clId="{9542559B-B68D-4087-B633-E3447003BAEB}" dt="2024-04-29T18:05:09.937" v="2978" actId="1076"/>
          <ac:spMkLst>
            <pc:docMk/>
            <pc:sldMk cId="890849832" sldId="275"/>
            <ac:spMk id="9" creationId="{8325D91F-D1ED-353C-6D78-5392E4C2263F}"/>
          </ac:spMkLst>
        </pc:spChg>
        <pc:spChg chg="add mod">
          <ac:chgData name="Seijger, Chris" userId="a039ab84-d387-426e-a569-ce011eb1c530" providerId="ADAL" clId="{9542559B-B68D-4087-B633-E3447003BAEB}" dt="2024-04-29T18:06:16.277" v="3001" actId="6549"/>
          <ac:spMkLst>
            <pc:docMk/>
            <pc:sldMk cId="890849832" sldId="275"/>
            <ac:spMk id="11" creationId="{1445B08B-CB15-8B36-44F3-CC06C3999BCA}"/>
          </ac:spMkLst>
        </pc:spChg>
        <pc:spChg chg="add mod">
          <ac:chgData name="Seijger, Chris" userId="a039ab84-d387-426e-a569-ce011eb1c530" providerId="ADAL" clId="{9542559B-B68D-4087-B633-E3447003BAEB}" dt="2024-04-29T18:08:22.992" v="3092" actId="6549"/>
          <ac:spMkLst>
            <pc:docMk/>
            <pc:sldMk cId="890849832" sldId="275"/>
            <ac:spMk id="12" creationId="{D3AD1B55-4924-D214-A867-3F021326E9A3}"/>
          </ac:spMkLst>
        </pc:spChg>
        <pc:spChg chg="add mod">
          <ac:chgData name="Seijger, Chris" userId="a039ab84-d387-426e-a569-ce011eb1c530" providerId="ADAL" clId="{9542559B-B68D-4087-B633-E3447003BAEB}" dt="2024-04-29T18:11:10.396" v="3132" actId="1076"/>
          <ac:spMkLst>
            <pc:docMk/>
            <pc:sldMk cId="890849832" sldId="275"/>
            <ac:spMk id="15" creationId="{E21E8CBA-7C30-A622-F9CA-6562F9D8948E}"/>
          </ac:spMkLst>
        </pc:spChg>
        <pc:picChg chg="mod">
          <ac:chgData name="Seijger, Chris" userId="a039ab84-d387-426e-a569-ce011eb1c530" providerId="ADAL" clId="{9542559B-B68D-4087-B633-E3447003BAEB}" dt="2024-04-29T18:08:00.604" v="3081" actId="1038"/>
          <ac:picMkLst>
            <pc:docMk/>
            <pc:sldMk cId="890849832" sldId="275"/>
            <ac:picMk id="8" creationId="{8D9EF0E0-5AFB-BC02-77BA-C11F071AB7BC}"/>
          </ac:picMkLst>
        </pc:picChg>
        <pc:picChg chg="del">
          <ac:chgData name="Seijger, Chris" userId="a039ab84-d387-426e-a569-ce011eb1c530" providerId="ADAL" clId="{9542559B-B68D-4087-B633-E3447003BAEB}" dt="2024-04-03T10:46:06.148" v="2488" actId="478"/>
          <ac:picMkLst>
            <pc:docMk/>
            <pc:sldMk cId="890849832" sldId="275"/>
            <ac:picMk id="9" creationId="{96C0F5B3-3133-814B-02FC-02E7E5A4E0C9}"/>
          </ac:picMkLst>
        </pc:picChg>
        <pc:picChg chg="mod">
          <ac:chgData name="Seijger, Chris" userId="a039ab84-d387-426e-a569-ce011eb1c530" providerId="ADAL" clId="{9542559B-B68D-4087-B633-E3447003BAEB}" dt="2024-04-29T18:08:45.526" v="3093" actId="1076"/>
          <ac:picMkLst>
            <pc:docMk/>
            <pc:sldMk cId="890849832" sldId="275"/>
            <ac:picMk id="10" creationId="{B834D08E-C642-0F69-E572-F97E24F99084}"/>
          </ac:picMkLst>
        </pc:picChg>
        <pc:picChg chg="del mod">
          <ac:chgData name="Seijger, Chris" userId="a039ab84-d387-426e-a569-ce011eb1c530" providerId="ADAL" clId="{9542559B-B68D-4087-B633-E3447003BAEB}" dt="2024-04-03T10:47:04.737" v="2497" actId="478"/>
          <ac:picMkLst>
            <pc:docMk/>
            <pc:sldMk cId="890849832" sldId="275"/>
            <ac:picMk id="11" creationId="{F3C62455-F080-3F89-CC46-066107BA2404}"/>
          </ac:picMkLst>
        </pc:picChg>
        <pc:picChg chg="add del mod">
          <ac:chgData name="Seijger, Chris" userId="a039ab84-d387-426e-a569-ce011eb1c530" providerId="ADAL" clId="{9542559B-B68D-4087-B633-E3447003BAEB}" dt="2024-04-29T18:08:55.422" v="3095"/>
          <ac:picMkLst>
            <pc:docMk/>
            <pc:sldMk cId="890849832" sldId="275"/>
            <ac:picMk id="13" creationId="{07331067-778D-49A1-57F6-E1FAF7C02E28}"/>
          </ac:picMkLst>
        </pc:picChg>
        <pc:picChg chg="add del mod">
          <ac:chgData name="Seijger, Chris" userId="a039ab84-d387-426e-a569-ce011eb1c530" providerId="ADAL" clId="{9542559B-B68D-4087-B633-E3447003BAEB}" dt="2024-04-29T18:08:55.422" v="3095"/>
          <ac:picMkLst>
            <pc:docMk/>
            <pc:sldMk cId="890849832" sldId="275"/>
            <ac:picMk id="14" creationId="{CF0201DA-7CBF-8E96-40A5-5BB64369EE12}"/>
          </ac:picMkLst>
        </pc:picChg>
        <pc:picChg chg="add mod">
          <ac:chgData name="Seijger, Chris" userId="a039ab84-d387-426e-a569-ce011eb1c530" providerId="ADAL" clId="{9542559B-B68D-4087-B633-E3447003BAEB}" dt="2024-04-29T18:11:15.319" v="3134" actId="1076"/>
          <ac:picMkLst>
            <pc:docMk/>
            <pc:sldMk cId="890849832" sldId="275"/>
            <ac:picMk id="16" creationId="{A10F9497-68FF-3EE7-78B4-B9F85A2F80D5}"/>
          </ac:picMkLst>
        </pc:picChg>
        <pc:picChg chg="add mod">
          <ac:chgData name="Seijger, Chris" userId="a039ab84-d387-426e-a569-ce011eb1c530" providerId="ADAL" clId="{9542559B-B68D-4087-B633-E3447003BAEB}" dt="2024-04-29T18:11:12.369" v="3133" actId="1076"/>
          <ac:picMkLst>
            <pc:docMk/>
            <pc:sldMk cId="890849832" sldId="275"/>
            <ac:picMk id="17" creationId="{A0CBC12F-CFE1-4A2A-AE61-52445A64C890}"/>
          </ac:picMkLst>
        </pc:picChg>
      </pc:sldChg>
      <pc:sldChg chg="modSp mod modNotesTx">
        <pc:chgData name="Seijger, Chris" userId="a039ab84-d387-426e-a569-ce011eb1c530" providerId="ADAL" clId="{9542559B-B68D-4087-B633-E3447003BAEB}" dt="2024-04-29T18:00:42.421" v="2943" actId="20577"/>
        <pc:sldMkLst>
          <pc:docMk/>
          <pc:sldMk cId="2256131627" sldId="276"/>
        </pc:sldMkLst>
        <pc:spChg chg="mod">
          <ac:chgData name="Seijger, Chris" userId="a039ab84-d387-426e-a569-ce011eb1c530" providerId="ADAL" clId="{9542559B-B68D-4087-B633-E3447003BAEB}" dt="2024-03-20T09:58:01.478" v="1564" actId="404"/>
          <ac:spMkLst>
            <pc:docMk/>
            <pc:sldMk cId="2256131627" sldId="276"/>
            <ac:spMk id="2" creationId="{101FB05B-FEC3-E07D-1C1E-9E5213816BE3}"/>
          </ac:spMkLst>
        </pc:spChg>
        <pc:spChg chg="mod">
          <ac:chgData name="Seijger, Chris" userId="a039ab84-d387-426e-a569-ce011eb1c530" providerId="ADAL" clId="{9542559B-B68D-4087-B633-E3447003BAEB}" dt="2024-04-29T18:00:42.421" v="2943" actId="20577"/>
          <ac:spMkLst>
            <pc:docMk/>
            <pc:sldMk cId="2256131627" sldId="276"/>
            <ac:spMk id="7" creationId="{4B1546D9-B296-290F-7D29-ADE89AEA2C09}"/>
          </ac:spMkLst>
        </pc:spChg>
      </pc:sldChg>
      <pc:sldChg chg="new del">
        <pc:chgData name="Seijger, Chris" userId="a039ab84-d387-426e-a569-ce011eb1c530" providerId="ADAL" clId="{9542559B-B68D-4087-B633-E3447003BAEB}" dt="2024-04-25T08:45:24.525" v="2802" actId="680"/>
        <pc:sldMkLst>
          <pc:docMk/>
          <pc:sldMk cId="3563948284"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45D7D7-F2A0-45F3-897C-F05A0CD5420F}" type="datetimeFigureOut">
              <a:rPr lang="en-GB" smtClean="0"/>
              <a:t>01/05/2024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1143B-66B3-4386-B2E8-BB6BEFCED9A8}" type="slidenum">
              <a:rPr lang="en-GB" smtClean="0"/>
              <a:t>‹#›</a:t>
            </a:fld>
            <a:endParaRPr lang="en-GB" dirty="0"/>
          </a:p>
        </p:txBody>
      </p:sp>
    </p:spTree>
    <p:extLst>
      <p:ext uri="{BB962C8B-B14F-4D97-AF65-F5344CB8AC3E}">
        <p14:creationId xmlns:p14="http://schemas.microsoft.com/office/powerpoint/2010/main" val="434755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Guten Tag zusammen,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Ich möchte mich bei Ihnen bedanken, dass Sie heute zu dieser Wasser und Wald Konferenz gekommen sind und gemeinsam mit allen Teilnehmern die Schönheit und die Komplexität des Forst- und Wassermanagements in Deutschland erkunden.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1</a:t>
            </a:fld>
            <a:endParaRPr lang="en-GB" dirty="0"/>
          </a:p>
        </p:txBody>
      </p:sp>
    </p:spTree>
    <p:extLst>
      <p:ext uri="{BB962C8B-B14F-4D97-AF65-F5344CB8AC3E}">
        <p14:creationId xmlns:p14="http://schemas.microsoft.com/office/powerpoint/2010/main" val="514356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diesem Vortrag werde ich die Bewirtschaftung der Wald- und Wasserressourcen in Deutschland aus der Sicht eines Außenstehenden aus der wissenschaftlichen Wasserwirtschaft darstellen.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Mein Vortrag besteht aus 4 Teilen: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Im ersten Teil erkläre ich die Gründe, warum Wald und Wasser ein ideales Paar bilden und welche Faktoren die Partnerschaft herausfordern. Dann gehe ich auf die verschiedenen Arten der Bewirtschaftung von Wald- und Wasserressourcen ein.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Im zweiten Teil geht es um die konventionelle Bewirtschaftung, bei der Wald und Wasser getrennt voneinander bewirtschaftet werden,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und Teil drei beschäftigt sich mit der integrierten Wald- und Wasserbewirtschaftung.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Teil vier ist ein Blick in die Zukunft, in dem ich die Herausforderungen und Maßnahmen für eine integrierte Wald- und Wasserbewirtschaftung erläutere.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2</a:t>
            </a:fld>
            <a:endParaRPr lang="en-GB" dirty="0"/>
          </a:p>
        </p:txBody>
      </p:sp>
    </p:spTree>
    <p:extLst>
      <p:ext uri="{BB962C8B-B14F-4D97-AF65-F5344CB8AC3E}">
        <p14:creationId xmlns:p14="http://schemas.microsoft.com/office/powerpoint/2010/main" val="2884249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Im Jahr 2016 erschien die Publikation "Wasser und Wald ein (fast) ideales Paar" von Michael English vom Bundesforschungszentrum für Wald in Wien. In dieser Publikation werden die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engen und vielfältigen Verflechtungen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zwischen Wasser und Wald sehr schön erläutert.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Wälder produzieren und speichern Niederschlag, bewahren das Grundwasser, liefern sauberes Trinkwasser, und der Waldboden ist ein großartiger Wasserabsorber. Ich zeige Ihnen auf dieser Folie die wichtigsten Zusammenhänge, und sie kann auch als Gedächtnisstütze dienen, um sich die wichtigsten Wasserbegriffe zu merken: Niederschlag,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Evpotranspiration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oder Verdunstung, Infiltration (oder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Sickerung</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Oberflächenabfluss, Grundwasserabfluss, Bachabfluss.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Wasser und Wald bilden also ein ideales Paar, und wie bei Paaren üblich, sind sie eng miteinander verbunden. Diese starke Verbindung bedeutet auch, dass Veränderungen bei einem Partner des Paares auch den anderen stark beeinflussen können.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3</a:t>
            </a:fld>
            <a:endParaRPr lang="en-GB" dirty="0"/>
          </a:p>
        </p:txBody>
      </p:sp>
    </p:spTree>
    <p:extLst>
      <p:ext uri="{BB962C8B-B14F-4D97-AF65-F5344CB8AC3E}">
        <p14:creationId xmlns:p14="http://schemas.microsoft.com/office/powerpoint/2010/main" val="686871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Und genau das haben wir in den letzten 20-30 Jahren gesehen, dass das ideale Paar Wasser und Wald unter starken Druck geraten ist und nicht immer als ideales Paar funktioniert.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Der Klimawandel ist ein eindeutiger Faktor, der sich auf das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Wachstum</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der Wälder auswirkt (z. B. Veränderungen bei Niederschlägen und Temperaturen, Dürren, Borkenkäfer als sichtbarstes Beispiel), und den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Wassernutzen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der Wälder (z. B. Absorption von Wasser zur Verringerung von Überschwemmungen, Kühlung der Wälder im Sommer).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cs typeface="Times New Roman" panose="02020603050405020304" pitchFamily="18" charset="0"/>
            </a:endParaRPr>
          </a:p>
          <a:p>
            <a:r>
              <a:rPr lang="en-GB" sz="1800" dirty="0">
                <a:effectLst/>
                <a:latin typeface="Calibri" panose="020F0502020204030204" pitchFamily="34" charset="0"/>
                <a:cs typeface="Times New Roman" panose="02020603050405020304" pitchFamily="18" charset="0"/>
              </a:rPr>
              <a:t>Source figure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Weather.com</a:t>
            </a:r>
          </a:p>
          <a:p>
            <a:endParaRPr lang="en-GB" sz="1800" dirty="0">
              <a:effectLst/>
              <a:latin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4</a:t>
            </a:fld>
            <a:endParaRPr lang="en-GB" dirty="0"/>
          </a:p>
        </p:txBody>
      </p:sp>
    </p:spTree>
    <p:extLst>
      <p:ext uri="{BB962C8B-B14F-4D97-AF65-F5344CB8AC3E}">
        <p14:creationId xmlns:p14="http://schemas.microsoft.com/office/powerpoint/2010/main" val="320336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Auch das Wasser, der andere Partner des idealen Paares, steht unter Druck.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Deutlich sichtbar ist der wachsende Einfluss des Menschen auf das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Grundwasser</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(Verschmutzung des Grundwassers durch die Landwirtschaft, Abpumpen von Grundwasserreserven für Industrie/Städte/Landwirtschaft). Abpumpen von Grundwasser kann auch negative Auswirkungen auf den Wald haben (z.B.  Im Hessisch Ried, Oberrhein)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und die zunehmenden Auswirkungen des Menschen auf die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Oberflächengewässer</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(Begradigung von Flüssen und Bächen, Verschmutzung durch Industrie, Landwirtschaft und Städte), der sich auf das Waldwachstum auswirkt.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cs typeface="Times New Roman" panose="02020603050405020304" pitchFamily="18" charset="0"/>
            </a:endParaRPr>
          </a:p>
          <a:p>
            <a:pPr algn="l"/>
            <a:r>
              <a:rPr lang="de-DE" sz="1800" kern="100" dirty="0">
                <a:effectLst/>
                <a:latin typeface="Calibri" panose="020F0502020204030204" pitchFamily="34" charset="0"/>
                <a:cs typeface="Times New Roman" panose="02020603050405020304" pitchFamily="18" charset="0"/>
              </a:rPr>
              <a:t>Studie Hessische Ried: Ahner und Schmidt 2011 - </a:t>
            </a:r>
            <a:r>
              <a:rPr lang="de-DE" sz="1800" b="0" i="0" u="none" strike="noStrike" baseline="0" dirty="0">
                <a:latin typeface="TimesNewRomanPS-BoldMT"/>
              </a:rPr>
              <a:t>Modellierung der Einzelbaummortalität im Hessischen Ried unter besonderer </a:t>
            </a:r>
            <a:r>
              <a:rPr lang="en-GB" sz="1800" b="0" i="0" u="none" strike="noStrike" baseline="0" dirty="0" err="1">
                <a:latin typeface="TimesNewRomanPS-BoldMT"/>
              </a:rPr>
              <a:t>Berücksichtigung</a:t>
            </a:r>
            <a:r>
              <a:rPr lang="en-GB" sz="1800" b="0" i="0" u="none" strike="noStrike" baseline="0" dirty="0">
                <a:latin typeface="TimesNewRomanPS-BoldMT"/>
              </a:rPr>
              <a:t> von </a:t>
            </a:r>
            <a:r>
              <a:rPr lang="en-GB" sz="1800" b="0" i="0" u="none" strike="noStrike" baseline="0" dirty="0" err="1">
                <a:latin typeface="TimesNewRomanPS-BoldMT"/>
              </a:rPr>
              <a:t>Grundwasserveränderungen</a:t>
            </a:r>
            <a:r>
              <a:rPr lang="de-DE" sz="1800" b="0" i="0" u="none" strike="noStrike" kern="100" baseline="0" dirty="0">
                <a:effectLst/>
                <a:latin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i="0" u="none" strike="noStrike" kern="100" baseline="0" dirty="0">
                <a:effectLst/>
                <a:latin typeface="Calibri" panose="020F0502020204030204" pitchFamily="34" charset="0"/>
                <a:cs typeface="Times New Roman" panose="02020603050405020304" pitchFamily="18" charset="0"/>
              </a:rPr>
              <a:t>Studie Oberrhein: </a:t>
            </a:r>
            <a:r>
              <a:rPr lang="de-DE" sz="1800" b="0" i="0" u="none" strike="noStrike" kern="100" baseline="0" dirty="0" err="1">
                <a:effectLst/>
                <a:latin typeface="Calibri" panose="020F0502020204030204" pitchFamily="34" charset="0"/>
                <a:cs typeface="Times New Roman" panose="02020603050405020304" pitchFamily="18" charset="0"/>
              </a:rPr>
              <a:t>Skiaderesis</a:t>
            </a:r>
            <a:r>
              <a:rPr lang="de-DE" sz="1800" b="0" i="0" u="none" strike="noStrike" kern="100" baseline="0" dirty="0">
                <a:effectLst/>
                <a:latin typeface="Calibri" panose="020F0502020204030204" pitchFamily="34" charset="0"/>
                <a:cs typeface="Times New Roman" panose="02020603050405020304" pitchFamily="18" charset="0"/>
              </a:rPr>
              <a:t> et al. 2019 - </a:t>
            </a:r>
            <a:r>
              <a:rPr lang="en-US" b="0" i="0" dirty="0">
                <a:solidFill>
                  <a:srgbClr val="282828"/>
                </a:solidFill>
                <a:effectLst/>
                <a:latin typeface="MuseoSans"/>
              </a:rPr>
              <a:t>Groundwater Extraction in Floodplain Forests Reduces Radial Growth and Increases Summer Drought Sensitivity of Pedunculate Oak Trees (</a:t>
            </a:r>
            <a:r>
              <a:rPr lang="en-US" b="0" i="1" dirty="0">
                <a:solidFill>
                  <a:srgbClr val="282828"/>
                </a:solidFill>
                <a:effectLst/>
                <a:latin typeface="MuseoSans"/>
              </a:rPr>
              <a:t>Quercus </a:t>
            </a:r>
            <a:r>
              <a:rPr lang="en-US" b="0" i="1" dirty="0" err="1">
                <a:solidFill>
                  <a:srgbClr val="282828"/>
                </a:solidFill>
                <a:effectLst/>
                <a:latin typeface="MuseoSans"/>
              </a:rPr>
              <a:t>robur</a:t>
            </a:r>
            <a:r>
              <a:rPr lang="en-US" b="0" i="0" dirty="0">
                <a:solidFill>
                  <a:srgbClr val="282828"/>
                </a:solidFill>
                <a:effectLst/>
                <a:latin typeface="MuseoSans"/>
              </a:rPr>
              <a:t> L.)</a:t>
            </a:r>
          </a:p>
          <a:p>
            <a:pPr algn="l"/>
            <a:endParaRPr lang="en-GB" b="0" dirty="0"/>
          </a:p>
        </p:txBody>
      </p:sp>
      <p:sp>
        <p:nvSpPr>
          <p:cNvPr id="4" name="Slide Number Placeholder 3"/>
          <p:cNvSpPr>
            <a:spLocks noGrp="1"/>
          </p:cNvSpPr>
          <p:nvPr>
            <p:ph type="sldNum" sz="quarter" idx="5"/>
          </p:nvPr>
        </p:nvSpPr>
        <p:spPr/>
        <p:txBody>
          <a:bodyPr/>
          <a:lstStyle/>
          <a:p>
            <a:fld id="{F211143B-66B3-4386-B2E8-BB6BEFCED9A8}" type="slidenum">
              <a:rPr lang="en-GB" smtClean="0"/>
              <a:t>5</a:t>
            </a:fld>
            <a:endParaRPr lang="en-GB" dirty="0"/>
          </a:p>
        </p:txBody>
      </p:sp>
    </p:spTree>
    <p:extLst>
      <p:ext uri="{BB962C8B-B14F-4D97-AF65-F5344CB8AC3E}">
        <p14:creationId xmlns:p14="http://schemas.microsoft.com/office/powerpoint/2010/main" val="1212564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Ein kurzer Blick auf die deutschen Landschaften, die Hydrologie und den Waldbestand zeigt uns, dass es nicht den einen, alles erklärenden Zusammenhang zwischen Wald und Wasserressourcen gibt.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Nein, die Zusammenhänge sind in den Schlüsselregionen in Deutschland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sehr unterschiedlich. </a:t>
            </a:r>
            <a:endParaRPr lang="en-GB"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Wir haben tief liegende Gebiete, mittlere Hügel, Berge, feuchte Gebiete, trockene Gebiete und Gebiete mit Nadelbäumen, Laubbäumen und Mischwäldern. Da sich die Zusammenhänge zwischen Wasser und Wald in den verschiedenen Regionen unterschiedlich darstellen, ist es wichtig, sich auf bestimmte Regionen zu konzentrieren.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Source figures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https://media.diercke.net/omeda/800/0633E_2_Deutschland_Uebung.jpg</a:t>
            </a:r>
          </a:p>
          <a:p>
            <a:endParaRPr lang="en-GB" dirty="0"/>
          </a:p>
          <a:p>
            <a:r>
              <a:rPr lang="en-GB" dirty="0"/>
              <a:t>https://www.bfn.de/daten-und-fakten/waldformen-Deutschland</a:t>
            </a:r>
          </a:p>
          <a:p>
            <a:pPr algn="l"/>
            <a:endParaRPr lang="en-GB" sz="1800" b="0" i="1" u="none" strike="noStrike" baseline="0" dirty="0">
              <a:latin typeface="Garamond" panose="02020404030301010803" pitchFamily="18" charset="0"/>
            </a:endParaRPr>
          </a:p>
          <a:p>
            <a:pPr algn="l"/>
            <a:r>
              <a:rPr lang="en-GB" sz="1800" b="0" i="1" u="none" strike="noStrike" baseline="0" dirty="0" err="1">
                <a:latin typeface="Garamond" panose="02020404030301010803" pitchFamily="18" charset="0"/>
              </a:rPr>
              <a:t>Hydrologischer</a:t>
            </a:r>
            <a:r>
              <a:rPr lang="en-GB" sz="1800" b="0" i="1" u="none" strike="noStrike" baseline="0" dirty="0">
                <a:latin typeface="Garamond" panose="02020404030301010803" pitchFamily="18" charset="0"/>
              </a:rPr>
              <a:t> Atlas von</a:t>
            </a:r>
          </a:p>
          <a:p>
            <a:pPr algn="l"/>
            <a:r>
              <a:rPr lang="de-DE" sz="1800" b="0" i="1" u="none" strike="noStrike" baseline="0" dirty="0">
                <a:latin typeface="Garamond" panose="02020404030301010803" pitchFamily="18" charset="0"/>
              </a:rPr>
              <a:t>Deutschland http://www.bmbf.wasserfluesse.de/</a:t>
            </a:r>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6</a:t>
            </a:fld>
            <a:endParaRPr lang="en-GB" dirty="0"/>
          </a:p>
        </p:txBody>
      </p:sp>
    </p:spTree>
    <p:extLst>
      <p:ext uri="{BB962C8B-B14F-4D97-AF65-F5344CB8AC3E}">
        <p14:creationId xmlns:p14="http://schemas.microsoft.com/office/powerpoint/2010/main" val="581776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Der zunehmende Druck auf Wald und Wasser hat einen menschlichen Ursprung. Auch die Bewirtschaftung von Wald und Wasser ist ein menschlicher Prozess.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der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Wissenschaft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werden zunehmend Forderungen nach einer integrierten Bewirtschaftung von Wald- und Wasserressourcen laut, da diese stark miteinander verbunden sind, eine große Vielfalt an Wald- und Wasserregionen aufweisen und sowohl die Wasser- als auch die Waldressourcen unter Druck stehen.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der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deutschen Politik</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wird die integrierte Bewirtschaftung von Wald- und Wasserressourcen jedoch durch die starke Trennung von Wald- und Wassersektoren und -zuständigkeiten behindert (siehe die Forschung von Eulalia, Sabeth).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Sie können sich also vorstellen, dass wir als Wissenschaftler sehr froh darüber waren, dass der Wald Klima Fonds uns Mittel zur Verfügung gestellt hat, um mehr über den Stand der integrierten Wasser- und Waldbewirtschaftung in verschiedenen Wald-Wasser-Zonen in Deutschland herauszufinden.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7</a:t>
            </a:fld>
            <a:endParaRPr lang="en-GB" dirty="0"/>
          </a:p>
        </p:txBody>
      </p:sp>
    </p:spTree>
    <p:extLst>
      <p:ext uri="{BB962C8B-B14F-4D97-AF65-F5344CB8AC3E}">
        <p14:creationId xmlns:p14="http://schemas.microsoft.com/office/powerpoint/2010/main" val="12434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Ich werde zunächst den konventionellen Modus betrachten, bei dem die Bewirtschaftung der Wasserressourcen vollständig von der Bewirtschaftung der Waldressourcen getrennt ist. </a:t>
            </a: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a:ea typeface="Calibri"/>
                <a:cs typeface="Calibri"/>
              </a:rPr>
              <a:t>Wir haben bei unseren Untersuchungen festgestellt, dass dies derzeit </a:t>
            </a:r>
            <a:r>
              <a:rPr lang="de-DE" sz="1800" kern="100" dirty="0">
                <a:latin typeface="Calibri"/>
                <a:ea typeface="Calibri"/>
                <a:cs typeface="Calibri"/>
              </a:rPr>
              <a:t>das </a:t>
            </a:r>
            <a:r>
              <a:rPr lang="de-DE" sz="1800" kern="100" dirty="0">
                <a:effectLst/>
                <a:latin typeface="Calibri"/>
                <a:ea typeface="Calibri"/>
                <a:cs typeface="Calibri"/>
              </a:rPr>
              <a:t>am häufigsten praktizierte </a:t>
            </a:r>
            <a:r>
              <a:rPr lang="de-DE" sz="1800" kern="100" dirty="0">
                <a:latin typeface="Calibri"/>
                <a:ea typeface="Calibri"/>
                <a:cs typeface="Calibri"/>
              </a:rPr>
              <a:t>Modell</a:t>
            </a:r>
            <a:r>
              <a:rPr lang="de-DE" sz="1800" kern="100" dirty="0">
                <a:effectLst/>
                <a:latin typeface="Calibri"/>
                <a:ea typeface="Calibri"/>
                <a:cs typeface="Calibri"/>
              </a:rPr>
              <a:t> ist. Und dafür gibt es gute Gründe. Es gibt eine klare Trennung der Zuständigkeiten, ein hohes Maß an Autonomie für die Forst- und Wasserbewirtschafter (mach, was du in deinem Zuständigkeitsbereich für das Beste hältst), und dies ist die Art und Weise, in der Förster und Wasserbewirtschafter ausgebildet und professionell geschult worden sind.</a:t>
            </a:r>
            <a:r>
              <a:rPr lang="de-DE" sz="1800" kern="100" dirty="0">
                <a:latin typeface="Calibri"/>
                <a:ea typeface="Calibri"/>
                <a:cs typeface="Calibri"/>
              </a:rPr>
              <a:t>  </a:t>
            </a:r>
            <a:endParaRPr lang="de-DE" sz="1800" kern="100" dirty="0">
              <a:effectLst/>
              <a:latin typeface="Calibri" panose="020F0502020204030204" pitchFamily="34" charset="0"/>
              <a:ea typeface="Calibri" panose="020F0502020204030204" pitchFamily="34" charset="0"/>
              <a:cs typeface="Calibri"/>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Diese getrennte Verwaltung kann jedoch auch negative Folgen für den anderen Partner haben. Ich gebe Ihnen zunächst drei Beispiele aus der Forstwirtschaft und dann drei aus der Wasserwirtschaft. </a:t>
            </a:r>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8</a:t>
            </a:fld>
            <a:endParaRPr lang="en-GB" dirty="0"/>
          </a:p>
        </p:txBody>
      </p:sp>
    </p:spTree>
    <p:extLst>
      <p:ext uri="{BB962C8B-B14F-4D97-AF65-F5344CB8AC3E}">
        <p14:creationId xmlns:p14="http://schemas.microsoft.com/office/powerpoint/2010/main" val="1217547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Schwere Maschinen für die Holzernte und Forststraßen können den Waldboden so weit verdichten, dass nur wenig Wasser in den Waldboden und die darunter liegenden Grundwasserleiter infiltrieren kann. Stattdessen wird der Niederschlag in Oberflächenabfluss umgewandelt und trägt zu Bodenerosion, Hochwasser und Überschwemmungen bei, und das Wasser verlässt das Gebiet über Bäche und Flüsse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Fichte, Lärche, Douglasie sind schnelle Holzproduzenten, aber auch immergrün. Sie transpirieren 12 Monate lang Wasser, während Laubbäume ihre Blätter abwerfen und 4 Monate lang nicht mehr transpirieren. Sie sind daher ein großer Wasserverbraucher, während dieses Wasser auch an anderer Stelle in der Gegend genutzt werden könnte.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Nadelbäume benötigen ein ganzjährig feuchtes Milieu, das durch den Klimawandel, längere Perioden mit höheren Temperaturen und wenig Regen in ganz Deutschland nicht mehr gewährleistet ist (~5% Waldverlust, vor allem Kiefern in Sachsen). In Monokulturen sind sie anfällig für Trockenheit, Borkenkäfer und großflächiges Absterben. Abgesehen von den sehr heftigen ökonomischen und ökologischen Folgen wird der Boden kahl, und es besteht bei intensiven Regenfällen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erhö</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hte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Erosionsgefahr, Verlust von fruchtbarem Boden und wiederum erhöhter Oberflächenabfluss.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dirty="0"/>
              <a:t>Source figure:</a:t>
            </a:r>
          </a:p>
          <a:p>
            <a:r>
              <a:rPr lang="en-GB" dirty="0"/>
              <a:t>https://www.dlr.de/en/latest/news/2022/01/20220221_concern-about-german-forests#:~:text=The%20results%20are%20alarming%3A%20from,considerably%20more%20than%20previously%20assumed</a:t>
            </a:r>
          </a:p>
          <a:p>
            <a:endParaRPr lang="en-GB" dirty="0"/>
          </a:p>
          <a:p>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9</a:t>
            </a:fld>
            <a:endParaRPr lang="en-GB" dirty="0"/>
          </a:p>
        </p:txBody>
      </p:sp>
    </p:spTree>
    <p:extLst>
      <p:ext uri="{BB962C8B-B14F-4D97-AF65-F5344CB8AC3E}">
        <p14:creationId xmlns:p14="http://schemas.microsoft.com/office/powerpoint/2010/main" val="3495226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Lassen Sie uns nun die getrennte Bewirtschaftung der Wasserressourcen betrachten. Auch hier habe ich 3 Beispiele für Sie.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Bei der Bewirtschaftung des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Trinkwassers</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geht es den Trinkwasserversorgungsunternehmen in erster Linie darum, das ganze Jahr über genügend Wasser von guter Qualität zu produzieren. Sie kümmern sich kaum um die Infiltrationszonen der Wälder, obwohl - wie ich bereits erklärt habe - die Waldbewirtschaftung einen großen Einfluss auf die Wasserinfiltration haben kann.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Bei der Bewirtschaftung von Bächen, Wasserstraßen, Flüssen und Hochwasserspitzen liegt der Schwerpunkt weitgehend auf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wasserbaulichen Maßnahmen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(Deiche, Rückhaltebecken, Hochwassermauern, Häuser und landwirtschaftliche Flächen in ehemaligen Überschwemmungsgebieten/Flussgebieten statt in Naturgebieten), Die Rolle der Wälder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Auenwalder</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und die hochwasserreduzierende Wirkung von Waldböden (bis sie gesättigt sind) in Wassereinzugsgebieten wird kaum beachtet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Bei der Bewältigung von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Dürren und Wasserstress</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 die in Nordwesteuropa glücklicherweise nicht so weit verbreitet und drastisch sind - setzen die Gemeinden klare Prioritäten für die Menschen und die lebenswichtige Industrie, aber es gibt wenig Aufmerksamkeit für der Sicherung von Wasser für die Wälder, die im Sommer und bei Hitzewellen Kühle und Schatten bieten?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Anhand dieser Beispiele wird deutlich, dass Wald und Wasser bei konventioneller Bewirtschaftung ein nicht gerade ideales Paar bilden, das die Vitalität der Wald- und Wasserressourcen in naher Zukunft ernsthaft beeinträchtigen könnte.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e-DE" dirty="0"/>
              <a:t>. </a:t>
            </a:r>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10</a:t>
            </a:fld>
            <a:endParaRPr lang="en-GB" dirty="0"/>
          </a:p>
        </p:txBody>
      </p:sp>
    </p:spTree>
    <p:extLst>
      <p:ext uri="{BB962C8B-B14F-4D97-AF65-F5344CB8AC3E}">
        <p14:creationId xmlns:p14="http://schemas.microsoft.com/office/powerpoint/2010/main" val="4244024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Wie würden die beiden dann aussehen, wenn sie auf eine stärker integrierte Weise bewirtschaftet würden? Im Folgenden möchte ich drei alternative Perspektiven aufzeigen, wie die Wald- und Wasserbewirtschaftung im Hinblick auf Trinkwasser, Überschwemmungen und Flüsse sowie Wasserstress integriert werden könnte.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11</a:t>
            </a:fld>
            <a:endParaRPr lang="en-GB" dirty="0"/>
          </a:p>
        </p:txBody>
      </p:sp>
    </p:spTree>
    <p:extLst>
      <p:ext uri="{BB962C8B-B14F-4D97-AF65-F5344CB8AC3E}">
        <p14:creationId xmlns:p14="http://schemas.microsoft.com/office/powerpoint/2010/main" val="3465889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Mehr und besseres Trinkwasser kann generiert werden, wenn das Bewusstsein für die Wasserinfiltrationswege vom Regen, der auf bewaldetes Land fällt, bis zur Infiltration in Grundwasserleiter und Trinkwasserbrunnen wächst. Das Ersetzen von Kiefern durch Laubbäume (wie wir gesehen haben, transpirieren sie weniger Wasser) und eine Änderung der forstwirtschaftlichen Praktiken (leichtere Maschinen) könnten den Wasserzufluss in die Grundwasserleiter erhöhen und damit direkt zu mehr Trinkwasser beitragen.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Dies ist eine Perspektive, die in den nadelbaumbestandenen Teilen Deutschlands Potenzial hat. In den kommenden 20-30 Jahren ist es sehr wahrscheinlich, dass der Bedarf an Trinkwasser mit wachsender Bevölkerung, heißeren Sommern und steigendem Wasserbedarf in der Industrie, Kühlwasser und IT weiter zunimmt.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Daher ist es wichtig, den Wald, der auf den Versickerungsflächen steht, genauer unter die Lupe zu nehmen.  (Beispiel: Niedersächsische Wälder pflanzen Laubbäume anstelle von Nadelbäumen, um die Grundwasserversickerung zu fördern. Gewinn 57mm: 2 Millionen m3 Wasser auf 3.500 x 10^4 m2 zum Schutz des Grund- und Trinkwassers, Ausgleich erhalten. und Niederlande: 250 mm Wasser können geteilt werden, wenn Nadelbäume durch trockene Heide ersetzt werden.  </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a:p>
            <a:r>
              <a:rPr lang="en-GB" dirty="0"/>
              <a:t>Source figures</a:t>
            </a:r>
          </a:p>
          <a:p>
            <a:r>
              <a:rPr lang="en-GB" dirty="0"/>
              <a:t>https://praxistipps.focus.de/trinkwasseraufbereitung-im-haushalt-das-sollten-sie-wissen_121966</a:t>
            </a:r>
          </a:p>
          <a:p>
            <a:r>
              <a:rPr lang="en-GB" dirty="0"/>
              <a:t>https://www.bfn.de/daten-und-fakten/waldformen-Deutschland  </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12</a:t>
            </a:fld>
            <a:endParaRPr lang="en-GB" dirty="0"/>
          </a:p>
        </p:txBody>
      </p:sp>
    </p:spTree>
    <p:extLst>
      <p:ext uri="{BB962C8B-B14F-4D97-AF65-F5344CB8AC3E}">
        <p14:creationId xmlns:p14="http://schemas.microsoft.com/office/powerpoint/2010/main" val="2929436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Dürreperioden und Zeiten der Wasserknappheit können die Wälder auch weiterhin ihre Kühl- und Schattenleistungen für die Gesellschaft erbringen. Aber dann sollte gemeinsam geplant und bezahlt werden, um klimaresistente Arten (die besser auf das Klima der Zukunft vorbereitet sind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z.b.</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Wegmann 2009) und vielfältige Arten zu fördern, damit es in extrem trockenen (oder nassen) Jahren nicht zu einem massiven Absterben kommt.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Dies ist eine neue Perspektive, die in ganz Deutschland Potenzial hat und die auch deshalb immer wichtiger wird, weil der Klimawandel uns die nächsten Jahrhunderte begleiten wird. Begrenzte Bewässerung von Wald kann denn auch wichtig werden,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zB</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mit Wasser das in Winter in Boden gespeichert war.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13</a:t>
            </a:fld>
            <a:endParaRPr lang="en-GB" dirty="0"/>
          </a:p>
        </p:txBody>
      </p:sp>
    </p:spTree>
    <p:extLst>
      <p:ext uri="{BB962C8B-B14F-4D97-AF65-F5344CB8AC3E}">
        <p14:creationId xmlns:p14="http://schemas.microsoft.com/office/powerpoint/2010/main" val="2480610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Mit Blick auf übermäßige Regenfälle und Überschwemmungen ist viel zu gewinnen, wenn die Wälder zu einem integralen Bestandteil des Fluss- und Hochwassermanagements werden. Glücklicherweise bin ich nicht der Einzige, der so denkt. Auch in der neuen nationalen deutschen Wasserstrategie wird die Rolle der Wälder zum ersten Mal offiziell anerkannt. Zu Recht!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Wälder sind hier keine goldene Lösung, die Überschwemmungen gänzlich beseitigt, aber sie können eindeutig Niederschläge in Waldböden absorbieren, sogar die Infiltration erhöhen, wenn die forstwirtschaftliche Praxis geändert wird (leichtere Maschinen, weniger Forststraßen, Laubbäume), oder als Retentionsraum dienen (bergauf und in der Aue).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Diese Perspektive gilt sowohl für das Flachland als auch für das Hügelland in Deutschland und gewinnt bei extremen Niederschlägen und der Verstädterung/Industrialisierung von Tälern und Auen an Bedeutung.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br>
              <a:rPr lang="nl-NL" sz="1800" dirty="0">
                <a:effectLst/>
                <a:latin typeface="Calibri" panose="020F0502020204030204" pitchFamily="34" charset="0"/>
                <a:ea typeface="Calibri" panose="020F0502020204030204" pitchFamily="34" charset="0"/>
                <a:cs typeface="Times New Roman" panose="02020603050405020304" pitchFamily="18" charset="0"/>
              </a:rPr>
            </a:b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14</a:t>
            </a:fld>
            <a:endParaRPr lang="en-GB" dirty="0"/>
          </a:p>
        </p:txBody>
      </p:sp>
    </p:spTree>
    <p:extLst>
      <p:ext uri="{BB962C8B-B14F-4D97-AF65-F5344CB8AC3E}">
        <p14:creationId xmlns:p14="http://schemas.microsoft.com/office/powerpoint/2010/main" val="468132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Ich bin mir sehr wohl bewusst, dass diese Perspektiven nicht nächsten Monat in ganz Deutschland umgesetzt werden. Ich habe zu Beginn meines Vortrags festgestellt, dass eine stärker integrierte Bewirtschaftung der Wasser- und Waldressourcen in Deutschland weitgehend ein Novum ist.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Wo soll man da ansetzen?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15</a:t>
            </a:fld>
            <a:endParaRPr lang="en-GB" dirty="0"/>
          </a:p>
        </p:txBody>
      </p:sp>
    </p:spTree>
    <p:extLst>
      <p:ext uri="{BB962C8B-B14F-4D97-AF65-F5344CB8AC3E}">
        <p14:creationId xmlns:p14="http://schemas.microsoft.com/office/powerpoint/2010/main" val="1861789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Erstens: Die Trennung zwischen dem Forst- und dem Wassersektor behindert die integrierte Bewirtschaftung der Wald- und Wasserressourcen.  Dies muss überwunden werden, um zu einem neuen Modus Operandi überzugehen, bei dem die Zusammenarbeit und der Austausch zwischen Wald- und Wasserbewirtschaftern häufiger wird und auch ernsthaftere Bewirtschaftungsentscheidungen berührt. Wie das Ying- und Yang-Symbol zeigt, treten also Wald und Wasser in den Verantwortungsbereich des jeweils anderen.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Eine logische Konsequenz ist, dass beide Sektoren bei zunehmender Zusammenarbeit neue räumliche Eingriffe innerhalb ihrer eigenen Bewirtschaftungseinheit akzeptieren müssen, da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Wald in Wassergebieten gepflanzt werden kann (Vergrößerung der Wasserinfiltrationsflächen; Auenwald in Überschwemmungsgebieten; Beispiel Niedersachsen: Anpflanzung von Bäumen zur Verbesserung der Trinkwasserversorgung)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und Wasserwerke in Waldgebieten gebaut werden können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Hochwassernotstandsgebiete;Speicherflächen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für Oberflächenwasser; Wassersysteme, die Wasser aus dem Wald ableiten, um städtische Gebiete zu kühlen).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Finanzielle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Massnahmen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sind wichtig, weil Waldbewirtschafter ihre Pflanz- und Erntepraktiken so ändern können, dass sie andere Dienstleistungen als nur die Holzproduktion anbieten (wie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gezeignet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in dieser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Presentation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aber dann sollten sie eine faire finanzielle Vergütung dafür erhalten, dass sie diese Wald-Wasser-Dienstleistungen den Wasserbewirtschaftern und der Gesellschaft anbieten.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16</a:t>
            </a:fld>
            <a:endParaRPr lang="en-GB" dirty="0"/>
          </a:p>
        </p:txBody>
      </p:sp>
    </p:spTree>
    <p:extLst>
      <p:ext uri="{BB962C8B-B14F-4D97-AF65-F5344CB8AC3E}">
        <p14:creationId xmlns:p14="http://schemas.microsoft.com/office/powerpoint/2010/main" val="3809524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Daher sind neue Finanzierungsmechanismen erforderlich, um von der konventionellen, getrennten Wald- und Wasserbewirtschaftung zu einer integrierten Wald- und Wasserbewirtschaftung überzugehen, die mehrere Wasserdienstleistungen für Trinkwasser, Kühlung und Regenwasseraufnahme bietet.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ganz Deutschland liegen die Möglichkeiten in den Abgaben für Trinkwasser. Wenn 1 % dieser Abgaben für Waldbewirtschafter ausgehandelt wird, entsteht ein Investitionsfonds von 340 Millionen Euro, um wasserunterstützende Aufgaben zu erfüllen (z. B. weniger Bäume in Versickerungszonen pflanzen, Hochwasser im Wald puffern).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der EU trägt die Landwirtschaft stark zur Boden- und Wasserverschmutzung bei (z.B. Stickstoff), daher erscheint es logisch, einen größeren Teil der EU-Agrarsubventionen (ein Drittel aller Subventionen in der EU) auf Maßnahmen für integrierte Wald- und Wasserbewirtschaftung // klimaresistente Wälder // Wasserbewirtschaftung zu übertragen.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Source figures:</a:t>
            </a:r>
          </a:p>
          <a:p>
            <a:r>
              <a:rPr lang="en-GB" dirty="0"/>
              <a:t>https://www.umweltbundesamt.de/sites/default/files/medien/3521/publikationen/umweltbewusstsein_2022_bf-2023_09_04.pdf</a:t>
            </a:r>
          </a:p>
          <a:p>
            <a:endParaRPr lang="en-GB" dirty="0"/>
          </a:p>
          <a:p>
            <a:r>
              <a:rPr lang="en-GB" dirty="0"/>
              <a:t>https://agriculture.ec.europa.eu/system/files/2022-11/cap-expenditure-graph2_en.pdf</a:t>
            </a:r>
          </a:p>
        </p:txBody>
      </p:sp>
      <p:sp>
        <p:nvSpPr>
          <p:cNvPr id="4" name="Slide Number Placeholder 3"/>
          <p:cNvSpPr>
            <a:spLocks noGrp="1"/>
          </p:cNvSpPr>
          <p:nvPr>
            <p:ph type="sldNum" sz="quarter" idx="5"/>
          </p:nvPr>
        </p:nvSpPr>
        <p:spPr/>
        <p:txBody>
          <a:bodyPr/>
          <a:lstStyle/>
          <a:p>
            <a:fld id="{F211143B-66B3-4386-B2E8-BB6BEFCED9A8}" type="slidenum">
              <a:rPr lang="en-GB" smtClean="0"/>
              <a:t>17</a:t>
            </a:fld>
            <a:endParaRPr lang="en-GB" dirty="0"/>
          </a:p>
        </p:txBody>
      </p:sp>
    </p:spTree>
    <p:extLst>
      <p:ext uri="{BB962C8B-B14F-4D97-AF65-F5344CB8AC3E}">
        <p14:creationId xmlns:p14="http://schemas.microsoft.com/office/powerpoint/2010/main" val="752895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Ich bin am Ende meines Vortrags angelangt, in dem ich gezeigt habe, wie das ideale Verhältnis zwischen Wald und Wasser durch die konventionelle Bewirtschaftung zunehmend unter Druck gerät und wie das Paar in Deutschland durch eine integrierte Bewirtschaftung der Wald- und Wasserressourcen wieder besser werden könnte.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 von mir angeführten Beispiele (ob in Prozenten, Millimetern oder Millionen Euro) verdeutlichen </a:t>
            </a:r>
            <a:r>
              <a:rPr lang="de-DE" sz="1800" b="1" kern="100" dirty="0">
                <a:effectLst/>
                <a:latin typeface="Calibri" panose="020F0502020204030204" pitchFamily="34" charset="0"/>
                <a:ea typeface="Calibri" panose="020F0502020204030204" pitchFamily="34" charset="0"/>
                <a:cs typeface="Times New Roman" panose="02020603050405020304" pitchFamily="18" charset="0"/>
              </a:rPr>
              <a:t>die großen Veränderungen und Möglichkeiten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die eine integrierte Wald- und Wasserbewirtschaftung in Deutschland bringen kann.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 Trennung mag in Deutschland der bevorzugte Modus gewesen sein, aber ich hoffe, dass diese Präsentation Sie dazu gebracht hat, anders über die Bewirtschaftung von Wasser- und Waldressourcen nachzudenken.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211143B-66B3-4386-B2E8-BB6BEFCED9A8}" type="slidenum">
              <a:rPr lang="en-GB" smtClean="0"/>
              <a:t>18</a:t>
            </a:fld>
            <a:endParaRPr lang="en-GB" dirty="0"/>
          </a:p>
        </p:txBody>
      </p:sp>
    </p:spTree>
    <p:extLst>
      <p:ext uri="{BB962C8B-B14F-4D97-AF65-F5344CB8AC3E}">
        <p14:creationId xmlns:p14="http://schemas.microsoft.com/office/powerpoint/2010/main" val="64102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19</a:t>
            </a:fld>
            <a:endParaRPr lang="en-GB" dirty="0"/>
          </a:p>
        </p:txBody>
      </p:sp>
    </p:spTree>
    <p:extLst>
      <p:ext uri="{BB962C8B-B14F-4D97-AF65-F5344CB8AC3E}">
        <p14:creationId xmlns:p14="http://schemas.microsoft.com/office/powerpoint/2010/main" val="2712660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11143B-66B3-4386-B2E8-BB6BEFCED9A8}" type="slidenum">
              <a:rPr lang="en-GB" smtClean="0"/>
              <a:t>20</a:t>
            </a:fld>
            <a:endParaRPr lang="en-GB" dirty="0"/>
          </a:p>
        </p:txBody>
      </p:sp>
    </p:spTree>
    <p:extLst>
      <p:ext uri="{BB962C8B-B14F-4D97-AF65-F5344CB8AC3E}">
        <p14:creationId xmlns:p14="http://schemas.microsoft.com/office/powerpoint/2010/main" val="185024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E7A3-139A-B29D-5759-6A11CBE212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8514AED-2B82-31F0-22E1-1AD16A90A9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4EAFF7-400C-1171-2110-E9DC08DE7108}"/>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5" name="Footer Placeholder 4">
            <a:extLst>
              <a:ext uri="{FF2B5EF4-FFF2-40B4-BE49-F238E27FC236}">
                <a16:creationId xmlns:a16="http://schemas.microsoft.com/office/drawing/2014/main" id="{1FBD1CC8-52E6-A75D-7CAB-938C8537883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F092212-9327-CBDC-AC92-BD801321DDF6}"/>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2930042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3C557-6B27-028D-701A-21DAE46642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A220A9-40F5-DF2A-E898-AE36C06774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65F024-B3DB-6656-754B-B65430E72A63}"/>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5" name="Footer Placeholder 4">
            <a:extLst>
              <a:ext uri="{FF2B5EF4-FFF2-40B4-BE49-F238E27FC236}">
                <a16:creationId xmlns:a16="http://schemas.microsoft.com/office/drawing/2014/main" id="{4342B857-9784-5BA3-C6B1-DCC6630A659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8D15C97-92BB-9E9B-38AE-6ADBE82ADEC7}"/>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2830804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95C90-75FC-B2A0-C615-BC0D5F369B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AC23427-C8B1-25B3-4FFA-523F99D4B2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C33149-C6C9-F2B7-BFCB-B0F229E0E2D5}"/>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5" name="Footer Placeholder 4">
            <a:extLst>
              <a:ext uri="{FF2B5EF4-FFF2-40B4-BE49-F238E27FC236}">
                <a16:creationId xmlns:a16="http://schemas.microsoft.com/office/drawing/2014/main" id="{B79813E9-DDBC-CE6F-8135-86AEC8A99AA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3A6B1CB-1F4A-DF2D-E00A-02C543B67C80}"/>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2495084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101DC-2E61-50B6-35D7-6021A8D4E1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794E893-1BC8-1B21-5307-413A4BD68B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A80AA0A-D560-59DD-E603-49AFB2C3A0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5081C46-773D-665D-9A43-47EE9618CF55}"/>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6" name="Footer Placeholder 5">
            <a:extLst>
              <a:ext uri="{FF2B5EF4-FFF2-40B4-BE49-F238E27FC236}">
                <a16:creationId xmlns:a16="http://schemas.microsoft.com/office/drawing/2014/main" id="{47329F89-C40D-F623-9B35-D045D6C2900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E52479D-74C2-6CC7-74D9-D1873FE0746E}"/>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253198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2CAB2-E95A-DF1D-6DBC-35D073163FD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04188F1-FD1B-D2C9-9C52-C2EAB0381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DE9A07-1672-9495-5665-1485676FE5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140F57C-EE13-34F8-C390-38D1251607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7A8221-BE26-9B9F-2670-9F051EDB5C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2C1819B-69A3-36BD-255A-FE1AABF3408E}"/>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8" name="Footer Placeholder 7">
            <a:extLst>
              <a:ext uri="{FF2B5EF4-FFF2-40B4-BE49-F238E27FC236}">
                <a16:creationId xmlns:a16="http://schemas.microsoft.com/office/drawing/2014/main" id="{33685FDE-19AC-6B58-95D8-BE41BC623F8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8920F28-BAA1-2B33-148F-79273CA6FEA1}"/>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181316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D2DFE-5C64-4F78-4C78-7E590099BCD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0511820-6130-0CB0-9ED6-78E388813450}"/>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4" name="Footer Placeholder 3">
            <a:extLst>
              <a:ext uri="{FF2B5EF4-FFF2-40B4-BE49-F238E27FC236}">
                <a16:creationId xmlns:a16="http://schemas.microsoft.com/office/drawing/2014/main" id="{0A7EF08C-311F-9124-0814-7CC06E7C27C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8E5D606-8592-778C-A301-31ED7AE11FD8}"/>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256374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22EFCB-4FC7-1FE1-46CA-E9BC5DEFCD1E}"/>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3" name="Footer Placeholder 2">
            <a:extLst>
              <a:ext uri="{FF2B5EF4-FFF2-40B4-BE49-F238E27FC236}">
                <a16:creationId xmlns:a16="http://schemas.microsoft.com/office/drawing/2014/main" id="{6BB7052A-2AA0-B094-9F22-090108A2E72C}"/>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14D7C4A2-2A1A-B3C1-1F66-36FCA947D847}"/>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3379939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0A9B-BDED-BBDC-EFAA-0D201F1B8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6B332AB-E31B-75E1-24E9-10573C6776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2D35A1-DE27-1C8B-9C2F-627BD7ADB8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3B22C-5A17-4D42-E7D7-77AD14766F82}"/>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6" name="Footer Placeholder 5">
            <a:extLst>
              <a:ext uri="{FF2B5EF4-FFF2-40B4-BE49-F238E27FC236}">
                <a16:creationId xmlns:a16="http://schemas.microsoft.com/office/drawing/2014/main" id="{D3CBEAA3-7300-FCC3-3655-53B2270D4B0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380F2D8-3ACB-4A08-8CF5-4C9CD0C47DCD}"/>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2257481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9B585-9A56-FC3D-F0E2-EE0CE1EF74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CA5D206-6291-1DBD-7F75-086C757620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F575254C-EDF7-1859-E2D9-3CE7DFE50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785D3-164A-7E8A-10F3-CFD24C520478}"/>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6" name="Footer Placeholder 5">
            <a:extLst>
              <a:ext uri="{FF2B5EF4-FFF2-40B4-BE49-F238E27FC236}">
                <a16:creationId xmlns:a16="http://schemas.microsoft.com/office/drawing/2014/main" id="{81B9539D-6092-A883-65AC-E7CB7652096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3BAD6EC-57C8-AA1D-4F08-E562AB96245F}"/>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500594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C4097-F568-236D-12D0-121C4336FEA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ADBE85-E8DB-6A66-DB09-27553EEC1A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498AC-E38A-ADAF-08BF-4D470D32C474}"/>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5" name="Footer Placeholder 4">
            <a:extLst>
              <a:ext uri="{FF2B5EF4-FFF2-40B4-BE49-F238E27FC236}">
                <a16:creationId xmlns:a16="http://schemas.microsoft.com/office/drawing/2014/main" id="{AF92ADA0-72CF-372F-4424-9648CB08A9B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DCBF383-B01C-318E-DC22-C63D2C8CF884}"/>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1901910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C784A6-6335-D7DC-BE6C-3E97E8B018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9A0444-403A-47CF-33F8-8F0E7E5A46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1E4BD7-6C9A-AD9F-8D48-2D9EF00639AE}"/>
              </a:ext>
            </a:extLst>
          </p:cNvPr>
          <p:cNvSpPr>
            <a:spLocks noGrp="1"/>
          </p:cNvSpPr>
          <p:nvPr>
            <p:ph type="dt" sz="half" idx="10"/>
          </p:nvPr>
        </p:nvSpPr>
        <p:spPr/>
        <p:txBody>
          <a:bodyPr/>
          <a:lstStyle/>
          <a:p>
            <a:fld id="{3DBD51AA-BFA7-49C7-91E1-C6F67A15E831}" type="datetimeFigureOut">
              <a:rPr lang="en-GB" smtClean="0"/>
              <a:t>01/05/2024</a:t>
            </a:fld>
            <a:endParaRPr lang="en-GB" dirty="0"/>
          </a:p>
        </p:txBody>
      </p:sp>
      <p:sp>
        <p:nvSpPr>
          <p:cNvPr id="5" name="Footer Placeholder 4">
            <a:extLst>
              <a:ext uri="{FF2B5EF4-FFF2-40B4-BE49-F238E27FC236}">
                <a16:creationId xmlns:a16="http://schemas.microsoft.com/office/drawing/2014/main" id="{C9729B53-A1A0-3688-F6B1-727DDD6BD1F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0682B3-2868-42A9-1D1C-CD50571E9BE3}"/>
              </a:ext>
            </a:extLst>
          </p:cNvPr>
          <p:cNvSpPr>
            <a:spLocks noGrp="1"/>
          </p:cNvSpPr>
          <p:nvPr>
            <p:ph type="sldNum" sz="quarter" idx="12"/>
          </p:nvPr>
        </p:nvSpPr>
        <p:spPr/>
        <p:txBody>
          <a:bodyPr/>
          <a:lstStyle/>
          <a:p>
            <a:fld id="{B4316E10-AFC8-4081-93E9-A3DF962E7D11}" type="slidenum">
              <a:rPr lang="en-GB" smtClean="0"/>
              <a:t>‹#›</a:t>
            </a:fld>
            <a:endParaRPr lang="en-GB" dirty="0"/>
          </a:p>
        </p:txBody>
      </p:sp>
    </p:spTree>
    <p:extLst>
      <p:ext uri="{BB962C8B-B14F-4D97-AF65-F5344CB8AC3E}">
        <p14:creationId xmlns:p14="http://schemas.microsoft.com/office/powerpoint/2010/main" val="1632626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E0AD35-436F-35A7-0303-782CD99DD0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E16AEC-9700-66C5-7715-750C735536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755ADF-E3EA-1EB9-6841-57C74B636D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D51AA-BFA7-49C7-91E1-C6F67A15E831}" type="datetimeFigureOut">
              <a:rPr lang="en-GB" smtClean="0"/>
              <a:t>01/05/2024</a:t>
            </a:fld>
            <a:endParaRPr lang="en-GB" dirty="0"/>
          </a:p>
        </p:txBody>
      </p:sp>
      <p:sp>
        <p:nvSpPr>
          <p:cNvPr id="5" name="Footer Placeholder 4">
            <a:extLst>
              <a:ext uri="{FF2B5EF4-FFF2-40B4-BE49-F238E27FC236}">
                <a16:creationId xmlns:a16="http://schemas.microsoft.com/office/drawing/2014/main" id="{BCDA66B7-19B8-F204-0E6E-CEF11222FE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6D76CD6F-A000-9372-2D36-F5676BFC01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16E10-AFC8-4081-93E9-A3DF962E7D11}" type="slidenum">
              <a:rPr lang="en-GB" smtClean="0"/>
              <a:t>‹#›</a:t>
            </a:fld>
            <a:endParaRPr lang="en-GB" dirty="0"/>
          </a:p>
        </p:txBody>
      </p:sp>
    </p:spTree>
    <p:extLst>
      <p:ext uri="{BB962C8B-B14F-4D97-AF65-F5344CB8AC3E}">
        <p14:creationId xmlns:p14="http://schemas.microsoft.com/office/powerpoint/2010/main" val="2485630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pxhere.com/ru/photo/11180" TargetMode="Externa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2.jpg"/><Relationship Id="rId13" Type="http://schemas.openxmlformats.org/officeDocument/2006/relationships/image" Target="../media/image35.svg"/><Relationship Id="rId3" Type="http://schemas.openxmlformats.org/officeDocument/2006/relationships/image" Target="../media/image28.png"/><Relationship Id="rId7" Type="http://schemas.openxmlformats.org/officeDocument/2006/relationships/image" Target="../media/image31.svg"/><Relationship Id="rId12"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hyperlink" Target="https://www.publicdomainpictures.net/en/view-image.php?image=119048&amp;picture=european-union-flag" TargetMode="External"/><Relationship Id="rId5" Type="http://schemas.openxmlformats.org/officeDocument/2006/relationships/image" Target="../media/image29.png"/><Relationship Id="rId10" Type="http://schemas.openxmlformats.org/officeDocument/2006/relationships/image" Target="../media/image33.jpg"/><Relationship Id="rId4" Type="http://schemas.openxmlformats.org/officeDocument/2006/relationships/image" Target="../media/image4.jpg"/><Relationship Id="rId9" Type="http://schemas.openxmlformats.org/officeDocument/2006/relationships/hyperlink" Target="https://pixabay.com/en/map-germany-national-3d-render-2636248/"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pxhere.com/ru/photo/11180" TargetMode="External"/><Relationship Id="rId13" Type="http://schemas.openxmlformats.org/officeDocument/2006/relationships/image" Target="../media/image35.svg"/><Relationship Id="rId3" Type="http://schemas.openxmlformats.org/officeDocument/2006/relationships/image" Target="../media/image1.jpeg"/><Relationship Id="rId7" Type="http://schemas.openxmlformats.org/officeDocument/2006/relationships/image" Target="../media/image24.jpg"/><Relationship Id="rId12"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image" Target="../media/image31.svg"/><Relationship Id="rId5" Type="http://schemas.openxmlformats.org/officeDocument/2006/relationships/image" Target="../media/image20.png"/><Relationship Id="rId10"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intew2.d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hyperlink" Target="http://www.chrisseijg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9B263-CC9B-C778-1701-DDC84F2F491A}"/>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11BF1A81-4C92-1D62-AC52-8583B6867D74}"/>
              </a:ext>
            </a:extLst>
          </p:cNvPr>
          <p:cNvSpPr>
            <a:spLocks noGrp="1"/>
          </p:cNvSpPr>
          <p:nvPr>
            <p:ph type="subTitle" idx="1"/>
          </p:nvPr>
        </p:nvSpPr>
        <p:spPr/>
        <p:txBody>
          <a:bodyPr/>
          <a:lstStyle/>
          <a:p>
            <a:endParaRPr lang="en-GB" dirty="0"/>
          </a:p>
        </p:txBody>
      </p:sp>
      <p:pic>
        <p:nvPicPr>
          <p:cNvPr id="5" name="Picture 4" descr="Green leaf with dew on a dark nature background">
            <a:extLst>
              <a:ext uri="{FF2B5EF4-FFF2-40B4-BE49-F238E27FC236}">
                <a16:creationId xmlns:a16="http://schemas.microsoft.com/office/drawing/2014/main" id="{ED11D339-D39B-AE5A-A7DF-C0C8FB0F6C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0899"/>
            <a:ext cx="12192000" cy="8508899"/>
          </a:xfrm>
          <a:prstGeom prst="rect">
            <a:avLst/>
          </a:prstGeom>
        </p:spPr>
      </p:pic>
      <p:sp>
        <p:nvSpPr>
          <p:cNvPr id="6" name="TextBox 5">
            <a:extLst>
              <a:ext uri="{FF2B5EF4-FFF2-40B4-BE49-F238E27FC236}">
                <a16:creationId xmlns:a16="http://schemas.microsoft.com/office/drawing/2014/main" id="{760AFE1D-79FA-559F-42BE-75AAD0C82966}"/>
              </a:ext>
            </a:extLst>
          </p:cNvPr>
          <p:cNvSpPr txBox="1"/>
          <p:nvPr/>
        </p:nvSpPr>
        <p:spPr>
          <a:xfrm>
            <a:off x="508000" y="4996973"/>
            <a:ext cx="6037943" cy="1508105"/>
          </a:xfrm>
          <a:prstGeom prst="rect">
            <a:avLst/>
          </a:prstGeom>
          <a:solidFill>
            <a:srgbClr val="E7E6E6">
              <a:alpha val="69804"/>
            </a:srgbClr>
          </a:solidFill>
        </p:spPr>
        <p:txBody>
          <a:bodyPr wrap="square" rtlCol="0">
            <a:spAutoFit/>
          </a:bodyPr>
          <a:lstStyle/>
          <a:p>
            <a:r>
              <a:rPr lang="en-GB" sz="2000" dirty="0"/>
              <a:t>Wasser und Wald, </a:t>
            </a:r>
            <a:r>
              <a:rPr lang="en-GB" sz="2000" dirty="0" err="1"/>
              <a:t>immer</a:t>
            </a:r>
            <a:r>
              <a:rPr lang="en-GB" sz="2000" dirty="0"/>
              <a:t> </a:t>
            </a:r>
            <a:r>
              <a:rPr lang="en-GB" sz="2000" dirty="0" err="1"/>
              <a:t>noch</a:t>
            </a:r>
            <a:r>
              <a:rPr lang="en-GB" sz="2000" dirty="0"/>
              <a:t> </a:t>
            </a:r>
            <a:r>
              <a:rPr lang="en-GB" sz="2000" dirty="0" err="1"/>
              <a:t>ein</a:t>
            </a:r>
            <a:r>
              <a:rPr lang="en-GB" sz="2000" dirty="0"/>
              <a:t> </a:t>
            </a:r>
            <a:r>
              <a:rPr lang="en-GB" sz="2000" dirty="0" err="1"/>
              <a:t>ideales</a:t>
            </a:r>
            <a:r>
              <a:rPr lang="en-GB" sz="2000" dirty="0"/>
              <a:t> </a:t>
            </a:r>
            <a:r>
              <a:rPr lang="en-GB" sz="2000" dirty="0" err="1"/>
              <a:t>Paar</a:t>
            </a:r>
            <a:r>
              <a:rPr lang="en-GB" sz="2000" dirty="0"/>
              <a:t>?</a:t>
            </a:r>
          </a:p>
          <a:p>
            <a:endParaRPr lang="en-GB" dirty="0"/>
          </a:p>
          <a:p>
            <a:r>
              <a:rPr lang="en-GB" dirty="0"/>
              <a:t>Dr.ir. Chris Seijger</a:t>
            </a:r>
          </a:p>
          <a:p>
            <a:r>
              <a:rPr lang="en-GB" dirty="0"/>
              <a:t>Water Resources Management – Wageningen University</a:t>
            </a:r>
          </a:p>
          <a:p>
            <a:r>
              <a:rPr lang="en-GB" dirty="0"/>
              <a:t>InteW</a:t>
            </a:r>
            <a:r>
              <a:rPr lang="en-GB" baseline="30000" dirty="0"/>
              <a:t>2</a:t>
            </a:r>
            <a:r>
              <a:rPr lang="en-GB" dirty="0"/>
              <a:t> – Freiburg University</a:t>
            </a:r>
          </a:p>
        </p:txBody>
      </p:sp>
      <p:pic>
        <p:nvPicPr>
          <p:cNvPr id="4" name="Picture 3">
            <a:extLst>
              <a:ext uri="{FF2B5EF4-FFF2-40B4-BE49-F238E27FC236}">
                <a16:creationId xmlns:a16="http://schemas.microsoft.com/office/drawing/2014/main" id="{54043747-1BDC-D72E-12BF-8CFD227BC511}"/>
              </a:ext>
            </a:extLst>
          </p:cNvPr>
          <p:cNvPicPr>
            <a:picLocks noChangeAspect="1"/>
          </p:cNvPicPr>
          <p:nvPr/>
        </p:nvPicPr>
        <p:blipFill>
          <a:blip r:embed="rId4"/>
          <a:stretch>
            <a:fillRect/>
          </a:stretch>
        </p:blipFill>
        <p:spPr>
          <a:xfrm>
            <a:off x="7053943" y="4885085"/>
            <a:ext cx="3623273" cy="677182"/>
          </a:xfrm>
          <a:prstGeom prst="rect">
            <a:avLst/>
          </a:prstGeom>
        </p:spPr>
      </p:pic>
      <p:pic>
        <p:nvPicPr>
          <p:cNvPr id="10" name="Picture 9">
            <a:extLst>
              <a:ext uri="{FF2B5EF4-FFF2-40B4-BE49-F238E27FC236}">
                <a16:creationId xmlns:a16="http://schemas.microsoft.com/office/drawing/2014/main" id="{B145C459-B08E-E79A-30F1-2ECB804328DD}"/>
              </a:ext>
            </a:extLst>
          </p:cNvPr>
          <p:cNvPicPr>
            <a:picLocks noChangeAspect="1"/>
          </p:cNvPicPr>
          <p:nvPr/>
        </p:nvPicPr>
        <p:blipFill rotWithShape="1">
          <a:blip r:embed="rId5"/>
          <a:srcRect t="32363" b="32442"/>
          <a:stretch/>
        </p:blipFill>
        <p:spPr>
          <a:xfrm>
            <a:off x="7053943" y="5591038"/>
            <a:ext cx="3614057" cy="899600"/>
          </a:xfrm>
          <a:prstGeom prst="rect">
            <a:avLst/>
          </a:prstGeom>
        </p:spPr>
      </p:pic>
    </p:spTree>
    <p:extLst>
      <p:ext uri="{BB962C8B-B14F-4D97-AF65-F5344CB8AC3E}">
        <p14:creationId xmlns:p14="http://schemas.microsoft.com/office/powerpoint/2010/main" val="315298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river flowing through a forest&#10;&#10;Description automatically generated">
            <a:extLst>
              <a:ext uri="{FF2B5EF4-FFF2-40B4-BE49-F238E27FC236}">
                <a16:creationId xmlns:a16="http://schemas.microsoft.com/office/drawing/2014/main" id="{17EA17F0-D093-CECC-92E1-7450A3B030CA}"/>
              </a:ext>
            </a:extLst>
          </p:cNvPr>
          <p:cNvPicPr>
            <a:picLocks noChangeAspect="1"/>
          </p:cNvPicPr>
          <p:nvPr/>
        </p:nvPicPr>
        <p:blipFill rotWithShape="1">
          <a:blip r:embed="rId3">
            <a:extLst>
              <a:ext uri="{28A0092B-C50C-407E-A947-70E740481C1C}">
                <a14:useLocalDpi xmlns:a14="http://schemas.microsoft.com/office/drawing/2010/main" val="0"/>
              </a:ext>
            </a:extLst>
          </a:blip>
          <a:srcRect l="5527" t="769" r="9259" b="-769"/>
          <a:stretch/>
        </p:blipFill>
        <p:spPr>
          <a:xfrm>
            <a:off x="0" y="-838200"/>
            <a:ext cx="12192000" cy="9538375"/>
          </a:xfrm>
          <a:prstGeom prst="rect">
            <a:avLst/>
          </a:prstGeom>
        </p:spPr>
      </p:pic>
      <p:sp>
        <p:nvSpPr>
          <p:cNvPr id="19" name="TextBox 18">
            <a:extLst>
              <a:ext uri="{FF2B5EF4-FFF2-40B4-BE49-F238E27FC236}">
                <a16:creationId xmlns:a16="http://schemas.microsoft.com/office/drawing/2014/main" id="{F86C6BC8-AC6E-0C6A-E626-6557BADEC2FD}"/>
              </a:ext>
            </a:extLst>
          </p:cNvPr>
          <p:cNvSpPr txBox="1"/>
          <p:nvPr/>
        </p:nvSpPr>
        <p:spPr>
          <a:xfrm>
            <a:off x="680721" y="3818413"/>
            <a:ext cx="3969100" cy="2246769"/>
          </a:xfrm>
          <a:prstGeom prst="rect">
            <a:avLst/>
          </a:prstGeom>
          <a:solidFill>
            <a:srgbClr val="E7E6E6">
              <a:alpha val="69804"/>
            </a:srgbClr>
          </a:solidFill>
        </p:spPr>
        <p:txBody>
          <a:bodyPr wrap="square" rtlCol="0">
            <a:spAutoFit/>
          </a:bodyPr>
          <a:lstStyle/>
          <a:p>
            <a:r>
              <a:rPr lang="en-GB" sz="2000" dirty="0"/>
              <a:t>Wald und Wasser, </a:t>
            </a:r>
            <a:r>
              <a:rPr lang="en-GB" sz="2000" dirty="0" err="1"/>
              <a:t>ein</a:t>
            </a:r>
            <a:r>
              <a:rPr lang="en-GB" sz="2000" dirty="0"/>
              <a:t> </a:t>
            </a:r>
            <a:r>
              <a:rPr lang="en-GB" sz="2000" dirty="0" err="1"/>
              <a:t>ideales</a:t>
            </a:r>
            <a:r>
              <a:rPr lang="en-GB" sz="2000" dirty="0"/>
              <a:t> </a:t>
            </a:r>
            <a:r>
              <a:rPr lang="en-GB" sz="2000" dirty="0" err="1"/>
              <a:t>Paar</a:t>
            </a:r>
            <a:endParaRPr lang="en-GB" sz="2000" dirty="0"/>
          </a:p>
          <a:p>
            <a:endParaRPr lang="en-GB" sz="2000" dirty="0"/>
          </a:p>
          <a:p>
            <a:r>
              <a:rPr lang="de-DE" sz="2000" dirty="0"/>
              <a:t>Ein getrenntes Paar</a:t>
            </a:r>
          </a:p>
          <a:p>
            <a:endParaRPr lang="de-DE" sz="2000" dirty="0"/>
          </a:p>
          <a:p>
            <a:r>
              <a:rPr lang="de-DE" sz="2000" dirty="0"/>
              <a:t>Ein integriertes Paar</a:t>
            </a:r>
          </a:p>
          <a:p>
            <a:endParaRPr lang="de-DE" sz="2000" dirty="0"/>
          </a:p>
          <a:p>
            <a:r>
              <a:rPr lang="de-DE" sz="2000" dirty="0"/>
              <a:t>Ausblick</a:t>
            </a:r>
            <a:endParaRPr lang="en-GB" sz="2000" dirty="0"/>
          </a:p>
        </p:txBody>
      </p:sp>
    </p:spTree>
    <p:extLst>
      <p:ext uri="{BB962C8B-B14F-4D97-AF65-F5344CB8AC3E}">
        <p14:creationId xmlns:p14="http://schemas.microsoft.com/office/powerpoint/2010/main" val="2252038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B21F6AF-82DA-D8C2-33F9-56FD7184B1D4}"/>
              </a:ext>
            </a:extLst>
          </p:cNvPr>
          <p:cNvPicPr>
            <a:picLocks noGrp="1" noChangeAspect="1"/>
          </p:cNvPicPr>
          <p:nvPr>
            <p:ph idx="1"/>
          </p:nvPr>
        </p:nvPicPr>
        <p:blipFill rotWithShape="1">
          <a:blip r:embed="rId3"/>
          <a:srcRect l="33648" t="16534" r="34830" b="3962"/>
          <a:stretch/>
        </p:blipFill>
        <p:spPr>
          <a:xfrm>
            <a:off x="397976" y="182879"/>
            <a:ext cx="3032760" cy="430273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8" name="TextBox 67">
            <a:extLst>
              <a:ext uri="{FF2B5EF4-FFF2-40B4-BE49-F238E27FC236}">
                <a16:creationId xmlns:a16="http://schemas.microsoft.com/office/drawing/2014/main" id="{A4BE4AEE-FC3A-2F00-533C-FC17394DBD9C}"/>
              </a:ext>
            </a:extLst>
          </p:cNvPr>
          <p:cNvSpPr txBox="1"/>
          <p:nvPr/>
        </p:nvSpPr>
        <p:spPr>
          <a:xfrm>
            <a:off x="5804016" y="5209841"/>
            <a:ext cx="6094324" cy="1477328"/>
          </a:xfrm>
          <a:prstGeom prst="rect">
            <a:avLst/>
          </a:prstGeom>
          <a:noFill/>
        </p:spPr>
        <p:txBody>
          <a:bodyPr wrap="square" lIns="91440" tIns="45720" rIns="91440" bIns="45720" anchor="t">
            <a:spAutoFit/>
          </a:bodyPr>
          <a:lstStyle/>
          <a:p>
            <a:r>
              <a:rPr lang="en-GB" dirty="0" err="1"/>
              <a:t>Komponenten</a:t>
            </a:r>
            <a:r>
              <a:rPr lang="en-GB" dirty="0"/>
              <a:t> des </a:t>
            </a:r>
            <a:r>
              <a:rPr lang="en-GB" dirty="0" err="1"/>
              <a:t>Wasserhaushalts</a:t>
            </a:r>
            <a:r>
              <a:rPr lang="en-GB" dirty="0"/>
              <a:t>: 1. </a:t>
            </a:r>
            <a:r>
              <a:rPr lang="en-GB" dirty="0" err="1"/>
              <a:t>Niederschlag</a:t>
            </a:r>
            <a:r>
              <a:rPr lang="en-GB" dirty="0"/>
              <a:t>,</a:t>
            </a:r>
          </a:p>
          <a:p>
            <a:r>
              <a:rPr lang="en-GB" dirty="0"/>
              <a:t>2. Evapotranspiration, 3. Infiltration (</a:t>
            </a:r>
            <a:r>
              <a:rPr lang="en-GB" dirty="0" err="1"/>
              <a:t>Sickerung</a:t>
            </a:r>
            <a:r>
              <a:rPr lang="en-GB" dirty="0"/>
              <a:t>), 4.</a:t>
            </a:r>
          </a:p>
          <a:p>
            <a:r>
              <a:rPr lang="en-GB" dirty="0" err="1"/>
              <a:t>Oberflächenabfluss</a:t>
            </a:r>
            <a:r>
              <a:rPr lang="en-GB" dirty="0"/>
              <a:t>, 5. </a:t>
            </a:r>
            <a:r>
              <a:rPr lang="en-GB" dirty="0" err="1"/>
              <a:t>Grundwasserströmung</a:t>
            </a:r>
            <a:r>
              <a:rPr lang="en-GB" dirty="0"/>
              <a:t>, 6. </a:t>
            </a:r>
            <a:r>
              <a:rPr lang="en-GB" dirty="0" err="1"/>
              <a:t>Abfluss</a:t>
            </a:r>
            <a:r>
              <a:rPr lang="en-GB" dirty="0"/>
              <a:t>.</a:t>
            </a:r>
          </a:p>
          <a:p>
            <a:endParaRPr lang="en-GB" dirty="0"/>
          </a:p>
          <a:p>
            <a:r>
              <a:rPr lang="en-GB" dirty="0">
                <a:solidFill>
                  <a:schemeClr val="tx1">
                    <a:lumMod val="50000"/>
                    <a:lumOff val="50000"/>
                  </a:schemeClr>
                </a:solidFill>
              </a:rPr>
              <a:t>(Seijger et al. 2021)</a:t>
            </a:r>
          </a:p>
        </p:txBody>
      </p:sp>
      <p:pic>
        <p:nvPicPr>
          <p:cNvPr id="69" name="Picture 68">
            <a:extLst>
              <a:ext uri="{FF2B5EF4-FFF2-40B4-BE49-F238E27FC236}">
                <a16:creationId xmlns:a16="http://schemas.microsoft.com/office/drawing/2014/main" id="{37646650-30EC-06A0-8B0A-126C00C39406}"/>
              </a:ext>
            </a:extLst>
          </p:cNvPr>
          <p:cNvPicPr>
            <a:picLocks noChangeAspect="1"/>
          </p:cNvPicPr>
          <p:nvPr/>
        </p:nvPicPr>
        <p:blipFill>
          <a:blip r:embed="rId4"/>
          <a:stretch>
            <a:fillRect/>
          </a:stretch>
        </p:blipFill>
        <p:spPr>
          <a:xfrm>
            <a:off x="5660020" y="342199"/>
            <a:ext cx="5843688" cy="4505271"/>
          </a:xfrm>
          <a:prstGeom prst="rect">
            <a:avLst/>
          </a:prstGeom>
          <a:ln>
            <a:solidFill>
              <a:schemeClr val="tx1"/>
            </a:solidFill>
          </a:ln>
        </p:spPr>
      </p:pic>
      <p:sp>
        <p:nvSpPr>
          <p:cNvPr id="70" name="TextBox 69">
            <a:extLst>
              <a:ext uri="{FF2B5EF4-FFF2-40B4-BE49-F238E27FC236}">
                <a16:creationId xmlns:a16="http://schemas.microsoft.com/office/drawing/2014/main" id="{D394883E-1BC7-9CC8-BE8E-F98EDD12FADA}"/>
              </a:ext>
            </a:extLst>
          </p:cNvPr>
          <p:cNvSpPr txBox="1"/>
          <p:nvPr/>
        </p:nvSpPr>
        <p:spPr>
          <a:xfrm>
            <a:off x="397976" y="5209841"/>
            <a:ext cx="1798622" cy="369332"/>
          </a:xfrm>
          <a:prstGeom prst="rect">
            <a:avLst/>
          </a:prstGeom>
          <a:noFill/>
        </p:spPr>
        <p:txBody>
          <a:bodyPr wrap="square">
            <a:spAutoFit/>
          </a:bodyPr>
          <a:lstStyle/>
          <a:p>
            <a:r>
              <a:rPr lang="en-GB" dirty="0" err="1">
                <a:solidFill>
                  <a:schemeClr val="tx1">
                    <a:lumMod val="50000"/>
                    <a:lumOff val="50000"/>
                  </a:schemeClr>
                </a:solidFill>
              </a:rPr>
              <a:t>Englisch</a:t>
            </a:r>
            <a:r>
              <a:rPr lang="en-GB" dirty="0">
                <a:solidFill>
                  <a:schemeClr val="tx1">
                    <a:lumMod val="50000"/>
                    <a:lumOff val="50000"/>
                  </a:schemeClr>
                </a:solidFill>
              </a:rPr>
              <a:t>, 2016</a:t>
            </a:r>
          </a:p>
        </p:txBody>
      </p:sp>
    </p:spTree>
    <p:extLst>
      <p:ext uri="{BB962C8B-B14F-4D97-AF65-F5344CB8AC3E}">
        <p14:creationId xmlns:p14="http://schemas.microsoft.com/office/powerpoint/2010/main" val="1270932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4D9B-FCC5-C0B9-F8F9-CF3D60E6F5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A68DBD-13EE-0D93-6C7B-09475FDE8A71}"/>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73241BCB-6E90-0DC9-85E9-8EC80E0D067D}"/>
              </a:ext>
            </a:extLst>
          </p:cNvPr>
          <p:cNvPicPr>
            <a:picLocks noChangeAspect="1"/>
          </p:cNvPicPr>
          <p:nvPr/>
        </p:nvPicPr>
        <p:blipFill>
          <a:blip r:embed="rId3"/>
          <a:stretch>
            <a:fillRect/>
          </a:stretch>
        </p:blipFill>
        <p:spPr>
          <a:xfrm>
            <a:off x="-5532" y="0"/>
            <a:ext cx="12197532" cy="6858000"/>
          </a:xfrm>
          <a:prstGeom prst="rect">
            <a:avLst/>
          </a:prstGeom>
        </p:spPr>
      </p:pic>
      <p:sp>
        <p:nvSpPr>
          <p:cNvPr id="5" name="TextBox 4">
            <a:extLst>
              <a:ext uri="{FF2B5EF4-FFF2-40B4-BE49-F238E27FC236}">
                <a16:creationId xmlns:a16="http://schemas.microsoft.com/office/drawing/2014/main" id="{0305E8FA-C919-8769-04D8-E12DFB3A6C89}"/>
              </a:ext>
            </a:extLst>
          </p:cNvPr>
          <p:cNvSpPr txBox="1"/>
          <p:nvPr/>
        </p:nvSpPr>
        <p:spPr>
          <a:xfrm>
            <a:off x="329029" y="5957957"/>
            <a:ext cx="3484880" cy="400110"/>
          </a:xfrm>
          <a:prstGeom prst="rect">
            <a:avLst/>
          </a:prstGeom>
          <a:solidFill>
            <a:srgbClr val="E7E6E6">
              <a:alpha val="69804"/>
            </a:srgbClr>
          </a:solidFill>
        </p:spPr>
        <p:txBody>
          <a:bodyPr wrap="square" lIns="91440" tIns="45720" rIns="91440" bIns="45720" rtlCol="0" anchor="t">
            <a:spAutoFit/>
          </a:bodyPr>
          <a:lstStyle/>
          <a:p>
            <a:r>
              <a:rPr lang="en-GB" sz="2000" dirty="0" err="1"/>
              <a:t>Fichtenstadtwald</a:t>
            </a:r>
            <a:r>
              <a:rPr lang="en-GB" sz="2000" dirty="0"/>
              <a:t> Koblenz 2019</a:t>
            </a:r>
          </a:p>
        </p:txBody>
      </p:sp>
    </p:spTree>
    <p:extLst>
      <p:ext uri="{BB962C8B-B14F-4D97-AF65-F5344CB8AC3E}">
        <p14:creationId xmlns:p14="http://schemas.microsoft.com/office/powerpoint/2010/main" val="2729879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D436A-A001-D7A1-014E-178B4D209EBA}"/>
              </a:ext>
            </a:extLst>
          </p:cNvPr>
          <p:cNvSpPr>
            <a:spLocks noGrp="1"/>
          </p:cNvSpPr>
          <p:nvPr>
            <p:ph type="title"/>
          </p:nvPr>
        </p:nvSpPr>
        <p:spPr/>
        <p:txBody>
          <a:bodyPr/>
          <a:lstStyle/>
          <a:p>
            <a:endParaRPr lang="en-GB"/>
          </a:p>
        </p:txBody>
      </p:sp>
      <p:pic>
        <p:nvPicPr>
          <p:cNvPr id="5" name="Content Placeholder 4" descr="A river with trees around it&#10;&#10;Description automatically generated">
            <a:extLst>
              <a:ext uri="{FF2B5EF4-FFF2-40B4-BE49-F238E27FC236}">
                <a16:creationId xmlns:a16="http://schemas.microsoft.com/office/drawing/2014/main" id="{071C8C76-C83F-2A16-0295-1BB489E6A71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9144000"/>
          </a:xfrm>
        </p:spPr>
      </p:pic>
      <p:sp>
        <p:nvSpPr>
          <p:cNvPr id="6" name="TextBox 5">
            <a:extLst>
              <a:ext uri="{FF2B5EF4-FFF2-40B4-BE49-F238E27FC236}">
                <a16:creationId xmlns:a16="http://schemas.microsoft.com/office/drawing/2014/main" id="{8F1B9FCB-E2EC-D5E6-42F3-D8BF0ADC65F8}"/>
              </a:ext>
            </a:extLst>
          </p:cNvPr>
          <p:cNvSpPr txBox="1"/>
          <p:nvPr/>
        </p:nvSpPr>
        <p:spPr>
          <a:xfrm>
            <a:off x="329029" y="5957957"/>
            <a:ext cx="3484880" cy="707886"/>
          </a:xfrm>
          <a:prstGeom prst="rect">
            <a:avLst/>
          </a:prstGeom>
          <a:solidFill>
            <a:srgbClr val="E7E6E6">
              <a:alpha val="69804"/>
            </a:srgbClr>
          </a:solidFill>
        </p:spPr>
        <p:txBody>
          <a:bodyPr wrap="square" rtlCol="0">
            <a:spAutoFit/>
          </a:bodyPr>
          <a:lstStyle/>
          <a:p>
            <a:r>
              <a:rPr lang="de-DE" sz="2000" dirty="0"/>
              <a:t>Auenwald Oberrhein südwestlich von Freiburg</a:t>
            </a:r>
            <a:endParaRPr lang="en-GB" sz="2000" dirty="0"/>
          </a:p>
        </p:txBody>
      </p:sp>
    </p:spTree>
    <p:extLst>
      <p:ext uri="{BB962C8B-B14F-4D97-AF65-F5344CB8AC3E}">
        <p14:creationId xmlns:p14="http://schemas.microsoft.com/office/powerpoint/2010/main" val="3351038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FFD8D85-E525-1C2E-B7FB-63FD14B0D4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0232" y="-261886"/>
            <a:ext cx="5591536" cy="7907223"/>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A8CAFDBD-9686-CAE6-2C60-3838E2136858}"/>
              </a:ext>
            </a:extLst>
          </p:cNvPr>
          <p:cNvPicPr>
            <a:picLocks noChangeAspect="1"/>
          </p:cNvPicPr>
          <p:nvPr/>
        </p:nvPicPr>
        <p:blipFill>
          <a:blip r:embed="rId4"/>
          <a:stretch>
            <a:fillRect/>
          </a:stretch>
        </p:blipFill>
        <p:spPr>
          <a:xfrm>
            <a:off x="0" y="-1"/>
            <a:ext cx="3822700" cy="5435117"/>
          </a:xfrm>
          <a:prstGeom prst="rect">
            <a:avLst/>
          </a:prstGeom>
        </p:spPr>
      </p:pic>
      <p:pic>
        <p:nvPicPr>
          <p:cNvPr id="6" name="Grafik 5">
            <a:extLst>
              <a:ext uri="{FF2B5EF4-FFF2-40B4-BE49-F238E27FC236}">
                <a16:creationId xmlns:a16="http://schemas.microsoft.com/office/drawing/2014/main" id="{D60C733F-24BE-27EE-F40F-FD50AAC2C923}"/>
              </a:ext>
            </a:extLst>
          </p:cNvPr>
          <p:cNvPicPr>
            <a:picLocks noChangeAspect="1"/>
          </p:cNvPicPr>
          <p:nvPr/>
        </p:nvPicPr>
        <p:blipFill rotWithShape="1">
          <a:blip r:embed="rId5"/>
          <a:srcRect l="31776" t="19033" r="29650" b="17151"/>
          <a:stretch/>
        </p:blipFill>
        <p:spPr>
          <a:xfrm>
            <a:off x="8153400" y="-208099"/>
            <a:ext cx="4038600" cy="5345207"/>
          </a:xfrm>
          <a:prstGeom prst="rect">
            <a:avLst/>
          </a:prstGeom>
        </p:spPr>
      </p:pic>
      <p:pic>
        <p:nvPicPr>
          <p:cNvPr id="7" name="Grafik 6">
            <a:extLst>
              <a:ext uri="{FF2B5EF4-FFF2-40B4-BE49-F238E27FC236}">
                <a16:creationId xmlns:a16="http://schemas.microsoft.com/office/drawing/2014/main" id="{8EC91605-5250-B09A-6EC3-E8CD6D4D203D}"/>
              </a:ext>
            </a:extLst>
          </p:cNvPr>
          <p:cNvPicPr>
            <a:picLocks noChangeAspect="1"/>
          </p:cNvPicPr>
          <p:nvPr/>
        </p:nvPicPr>
        <p:blipFill rotWithShape="1">
          <a:blip r:embed="rId6"/>
          <a:srcRect l="77381" t="67225" r="2619" b="18638"/>
          <a:stretch/>
        </p:blipFill>
        <p:spPr>
          <a:xfrm>
            <a:off x="8272656" y="5027182"/>
            <a:ext cx="3887171" cy="2198104"/>
          </a:xfrm>
          <a:prstGeom prst="rect">
            <a:avLst/>
          </a:prstGeom>
        </p:spPr>
      </p:pic>
      <p:sp>
        <p:nvSpPr>
          <p:cNvPr id="3" name="TextBox 2">
            <a:extLst>
              <a:ext uri="{FF2B5EF4-FFF2-40B4-BE49-F238E27FC236}">
                <a16:creationId xmlns:a16="http://schemas.microsoft.com/office/drawing/2014/main" id="{7488B644-4B1D-6FC8-6C3B-ACA9ECA6FD87}"/>
              </a:ext>
            </a:extLst>
          </p:cNvPr>
          <p:cNvSpPr txBox="1"/>
          <p:nvPr/>
        </p:nvSpPr>
        <p:spPr>
          <a:xfrm>
            <a:off x="8345663" y="6134647"/>
            <a:ext cx="3814164" cy="1015663"/>
          </a:xfrm>
          <a:prstGeom prst="rect">
            <a:avLst/>
          </a:prstGeom>
          <a:solidFill>
            <a:schemeClr val="bg1"/>
          </a:solidFill>
        </p:spPr>
        <p:txBody>
          <a:bodyPr wrap="square" rtlCol="0">
            <a:spAutoFit/>
          </a:bodyPr>
          <a:lstStyle/>
          <a:p>
            <a:r>
              <a:rPr lang="en-GB" sz="2000" dirty="0" err="1"/>
              <a:t>Niederschläge</a:t>
            </a:r>
            <a:r>
              <a:rPr lang="en-GB" sz="2000" dirty="0"/>
              <a:t> minus </a:t>
            </a:r>
            <a:r>
              <a:rPr lang="en-GB" sz="2000" dirty="0" err="1"/>
              <a:t>Verdunstung</a:t>
            </a:r>
            <a:r>
              <a:rPr lang="en-GB" sz="2000" dirty="0"/>
              <a:t> pro </a:t>
            </a:r>
            <a:r>
              <a:rPr lang="en-GB" sz="2000" dirty="0" err="1"/>
              <a:t>Jahr</a:t>
            </a:r>
            <a:r>
              <a:rPr lang="en-GB" sz="2000" dirty="0"/>
              <a:t> l/m2 (1961-1990)</a:t>
            </a:r>
          </a:p>
          <a:p>
            <a:endParaRPr lang="en-GB" sz="2000" dirty="0"/>
          </a:p>
        </p:txBody>
      </p:sp>
    </p:spTree>
    <p:extLst>
      <p:ext uri="{BB962C8B-B14F-4D97-AF65-F5344CB8AC3E}">
        <p14:creationId xmlns:p14="http://schemas.microsoft.com/office/powerpoint/2010/main" val="1786772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9B57-88C6-F3DC-F6D8-56F642878C5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19ECF9E-6060-DBC0-4016-A9FA64357352}"/>
              </a:ext>
            </a:extLst>
          </p:cNvPr>
          <p:cNvSpPr>
            <a:spLocks noGrp="1"/>
          </p:cNvSpPr>
          <p:nvPr>
            <p:ph idx="1"/>
          </p:nvPr>
        </p:nvSpPr>
        <p:spPr/>
        <p:txBody>
          <a:bodyPr/>
          <a:lstStyle/>
          <a:p>
            <a:endParaRPr lang="en-GB"/>
          </a:p>
        </p:txBody>
      </p:sp>
      <p:pic>
        <p:nvPicPr>
          <p:cNvPr id="4" name="Picture 3" descr="A river flowing through a forest&#10;&#10;Description automatically generated">
            <a:extLst>
              <a:ext uri="{FF2B5EF4-FFF2-40B4-BE49-F238E27FC236}">
                <a16:creationId xmlns:a16="http://schemas.microsoft.com/office/drawing/2014/main" id="{6C802CFA-1113-068C-CC49-78CC531C7E59}"/>
              </a:ext>
            </a:extLst>
          </p:cNvPr>
          <p:cNvPicPr>
            <a:picLocks noChangeAspect="1"/>
          </p:cNvPicPr>
          <p:nvPr/>
        </p:nvPicPr>
        <p:blipFill rotWithShape="1">
          <a:blip r:embed="rId3">
            <a:extLst>
              <a:ext uri="{28A0092B-C50C-407E-A947-70E740481C1C}">
                <a14:useLocalDpi xmlns:a14="http://schemas.microsoft.com/office/drawing/2010/main" val="0"/>
              </a:ext>
            </a:extLst>
          </a:blip>
          <a:srcRect l="5527" t="769" r="9259" b="-769"/>
          <a:stretch/>
        </p:blipFill>
        <p:spPr>
          <a:xfrm>
            <a:off x="0" y="-838200"/>
            <a:ext cx="12192000" cy="9538375"/>
          </a:xfrm>
          <a:prstGeom prst="rect">
            <a:avLst/>
          </a:prstGeom>
        </p:spPr>
      </p:pic>
      <p:sp>
        <p:nvSpPr>
          <p:cNvPr id="5" name="TextBox 4">
            <a:extLst>
              <a:ext uri="{FF2B5EF4-FFF2-40B4-BE49-F238E27FC236}">
                <a16:creationId xmlns:a16="http://schemas.microsoft.com/office/drawing/2014/main" id="{2822D107-7301-B465-7CC3-CB7CB459DE8C}"/>
              </a:ext>
            </a:extLst>
          </p:cNvPr>
          <p:cNvSpPr txBox="1"/>
          <p:nvPr/>
        </p:nvSpPr>
        <p:spPr>
          <a:xfrm>
            <a:off x="573145" y="240355"/>
            <a:ext cx="4671208" cy="5016758"/>
          </a:xfrm>
          <a:prstGeom prst="rect">
            <a:avLst/>
          </a:prstGeom>
          <a:solidFill>
            <a:srgbClr val="E7E6E6">
              <a:alpha val="69804"/>
            </a:srgbClr>
          </a:solidFill>
        </p:spPr>
        <p:txBody>
          <a:bodyPr wrap="square" rtlCol="0">
            <a:spAutoFit/>
          </a:bodyPr>
          <a:lstStyle/>
          <a:p>
            <a:r>
              <a:rPr lang="en-GB" sz="2000" dirty="0" err="1"/>
              <a:t>Aufruf</a:t>
            </a:r>
            <a:r>
              <a:rPr lang="en-GB" sz="2000" dirty="0"/>
              <a:t> </a:t>
            </a:r>
            <a:r>
              <a:rPr lang="en-GB" sz="2000" dirty="0" err="1"/>
              <a:t>zur</a:t>
            </a:r>
            <a:r>
              <a:rPr lang="en-GB" sz="2000" dirty="0"/>
              <a:t> Integration:</a:t>
            </a:r>
          </a:p>
          <a:p>
            <a:endParaRPr lang="en-GB" sz="2000" dirty="0"/>
          </a:p>
          <a:p>
            <a:r>
              <a:rPr lang="en-GB" sz="2000" dirty="0" err="1"/>
              <a:t>Ebermayer</a:t>
            </a:r>
            <a:r>
              <a:rPr lang="en-GB" sz="2000" dirty="0"/>
              <a:t> 1900. </a:t>
            </a:r>
            <a:r>
              <a:rPr lang="de-DE" sz="2000" dirty="0"/>
              <a:t>Einfluss der Wälder auf die Bodenfeuchtigkeit: auf das Sickerwasser, auf das</a:t>
            </a:r>
          </a:p>
          <a:p>
            <a:r>
              <a:rPr lang="de-DE" sz="2000" dirty="0"/>
              <a:t>Grundwasser und auf die Ergiebigkeit der Quellen.</a:t>
            </a:r>
            <a:endParaRPr lang="en-GB" sz="2000" dirty="0"/>
          </a:p>
          <a:p>
            <a:endParaRPr lang="en-GB" sz="2000" dirty="0"/>
          </a:p>
          <a:p>
            <a:r>
              <a:rPr lang="en-GB" sz="2000" dirty="0"/>
              <a:t>Calder et al. 2007 Towards a new understanding of forest and water.  </a:t>
            </a:r>
          </a:p>
          <a:p>
            <a:endParaRPr lang="en-GB" sz="2000" dirty="0"/>
          </a:p>
          <a:p>
            <a:r>
              <a:rPr lang="en-GB" sz="2000" dirty="0"/>
              <a:t>Ellison et al. 2017 Trees, forests and water. Cool insights for a hot world</a:t>
            </a:r>
          </a:p>
          <a:p>
            <a:endParaRPr lang="en-GB" sz="2000" dirty="0"/>
          </a:p>
          <a:p>
            <a:r>
              <a:rPr lang="en-GB" sz="2000" dirty="0"/>
              <a:t>FAO and IUFRO 2021 A guide to forest-water management. </a:t>
            </a:r>
          </a:p>
        </p:txBody>
      </p:sp>
      <p:sp>
        <p:nvSpPr>
          <p:cNvPr id="6" name="TextBox 5">
            <a:extLst>
              <a:ext uri="{FF2B5EF4-FFF2-40B4-BE49-F238E27FC236}">
                <a16:creationId xmlns:a16="http://schemas.microsoft.com/office/drawing/2014/main" id="{646E0071-39BA-26A0-2CB1-F04B89A1EC71}"/>
              </a:ext>
            </a:extLst>
          </p:cNvPr>
          <p:cNvSpPr txBox="1"/>
          <p:nvPr/>
        </p:nvSpPr>
        <p:spPr>
          <a:xfrm>
            <a:off x="6843956" y="1690688"/>
            <a:ext cx="4671208" cy="2554545"/>
          </a:xfrm>
          <a:prstGeom prst="rect">
            <a:avLst/>
          </a:prstGeom>
          <a:solidFill>
            <a:srgbClr val="E7E6E6">
              <a:alpha val="69804"/>
            </a:srgbClr>
          </a:solidFill>
        </p:spPr>
        <p:txBody>
          <a:bodyPr wrap="square" lIns="91440" tIns="45720" rIns="91440" bIns="45720" rtlCol="0" anchor="t">
            <a:spAutoFit/>
          </a:bodyPr>
          <a:lstStyle/>
          <a:p>
            <a:r>
              <a:rPr lang="de-DE" sz="2000" b="1" dirty="0"/>
              <a:t>Deutschland</a:t>
            </a:r>
            <a:r>
              <a:rPr lang="de-DE" sz="2000" dirty="0"/>
              <a:t> starke Trennung Wald- und Wassersektor. Doktorarbeit von Eulalia Baulenas und Sabeth Häublein, Uni Freiburg.</a:t>
            </a:r>
          </a:p>
          <a:p>
            <a:endParaRPr lang="en-GB" sz="2000" dirty="0"/>
          </a:p>
          <a:p>
            <a:r>
              <a:rPr lang="en-GB" sz="2000" dirty="0" err="1"/>
              <a:t>Häublein</a:t>
            </a:r>
            <a:r>
              <a:rPr lang="en-GB" sz="2000" dirty="0"/>
              <a:t> et al. (2024) Disintegration and discourse. Cross-sectoral storylines in German water and forest debates.</a:t>
            </a:r>
          </a:p>
        </p:txBody>
      </p:sp>
      <p:pic>
        <p:nvPicPr>
          <p:cNvPr id="2050" name="Picture 2" descr="Logo WKF">
            <a:extLst>
              <a:ext uri="{FF2B5EF4-FFF2-40B4-BE49-F238E27FC236}">
                <a16:creationId xmlns:a16="http://schemas.microsoft.com/office/drawing/2014/main" id="{FA668299-4CCB-2BEB-F10A-3B9A27C90F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2481" y="5297948"/>
            <a:ext cx="2941320" cy="879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9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een leaf with dew on a dark nature background">
            <a:extLst>
              <a:ext uri="{FF2B5EF4-FFF2-40B4-BE49-F238E27FC236}">
                <a16:creationId xmlns:a16="http://schemas.microsoft.com/office/drawing/2014/main" id="{D607B574-5DAA-BA28-697F-2CF039021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0899"/>
            <a:ext cx="12192000" cy="8508899"/>
          </a:xfrm>
          <a:prstGeom prst="rect">
            <a:avLst/>
          </a:prstGeom>
        </p:spPr>
      </p:pic>
      <p:pic>
        <p:nvPicPr>
          <p:cNvPr id="4" name="Picture 3">
            <a:extLst>
              <a:ext uri="{FF2B5EF4-FFF2-40B4-BE49-F238E27FC236}">
                <a16:creationId xmlns:a16="http://schemas.microsoft.com/office/drawing/2014/main" id="{06DEC1B9-53E3-B872-DE16-DDFFB0B30C59}"/>
              </a:ext>
            </a:extLst>
          </p:cNvPr>
          <p:cNvPicPr>
            <a:picLocks noChangeAspect="1"/>
          </p:cNvPicPr>
          <p:nvPr/>
        </p:nvPicPr>
        <p:blipFill>
          <a:blip r:embed="rId4"/>
          <a:stretch>
            <a:fillRect/>
          </a:stretch>
        </p:blipFill>
        <p:spPr>
          <a:xfrm>
            <a:off x="3718560" y="410342"/>
            <a:ext cx="7830868" cy="6037315"/>
          </a:xfrm>
          <a:prstGeom prst="rect">
            <a:avLst/>
          </a:prstGeom>
          <a:solidFill>
            <a:schemeClr val="bg1"/>
          </a:solidFill>
          <a:ln>
            <a:solidFill>
              <a:schemeClr val="tx1"/>
            </a:solidFill>
          </a:ln>
        </p:spPr>
      </p:pic>
      <p:sp>
        <p:nvSpPr>
          <p:cNvPr id="5" name="Freeform: Shape 4">
            <a:extLst>
              <a:ext uri="{FF2B5EF4-FFF2-40B4-BE49-F238E27FC236}">
                <a16:creationId xmlns:a16="http://schemas.microsoft.com/office/drawing/2014/main" id="{7CC8E9EA-5634-A1A7-9D1F-1B868D501E60}"/>
              </a:ext>
            </a:extLst>
          </p:cNvPr>
          <p:cNvSpPr/>
          <p:nvPr/>
        </p:nvSpPr>
        <p:spPr>
          <a:xfrm>
            <a:off x="4410635" y="363071"/>
            <a:ext cx="7234518" cy="4988858"/>
          </a:xfrm>
          <a:custGeom>
            <a:avLst/>
            <a:gdLst>
              <a:gd name="connsiteX0" fmla="*/ 309283 w 7234518"/>
              <a:gd name="connsiteY0" fmla="*/ 4988858 h 4988858"/>
              <a:gd name="connsiteX1" fmla="*/ 3576918 w 7234518"/>
              <a:gd name="connsiteY1" fmla="*/ 4477870 h 4988858"/>
              <a:gd name="connsiteX2" fmla="*/ 6817659 w 7234518"/>
              <a:gd name="connsiteY2" fmla="*/ 2420470 h 4988858"/>
              <a:gd name="connsiteX3" fmla="*/ 7234518 w 7234518"/>
              <a:gd name="connsiteY3" fmla="*/ 403411 h 4988858"/>
              <a:gd name="connsiteX4" fmla="*/ 5822577 w 7234518"/>
              <a:gd name="connsiteY4" fmla="*/ 0 h 4988858"/>
              <a:gd name="connsiteX5" fmla="*/ 4303059 w 7234518"/>
              <a:gd name="connsiteY5" fmla="*/ 1371600 h 4988858"/>
              <a:gd name="connsiteX6" fmla="*/ 3442447 w 7234518"/>
              <a:gd name="connsiteY6" fmla="*/ 2675964 h 4988858"/>
              <a:gd name="connsiteX7" fmla="*/ 1358153 w 7234518"/>
              <a:gd name="connsiteY7" fmla="*/ 2998694 h 4988858"/>
              <a:gd name="connsiteX8" fmla="*/ 0 w 7234518"/>
              <a:gd name="connsiteY8" fmla="*/ 3240741 h 4988858"/>
              <a:gd name="connsiteX9" fmla="*/ 53789 w 7234518"/>
              <a:gd name="connsiteY9" fmla="*/ 4706470 h 4988858"/>
              <a:gd name="connsiteX10" fmla="*/ 309283 w 7234518"/>
              <a:gd name="connsiteY10" fmla="*/ 4988858 h 498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34518" h="4988858">
                <a:moveTo>
                  <a:pt x="309283" y="4988858"/>
                </a:moveTo>
                <a:lnTo>
                  <a:pt x="3576918" y="4477870"/>
                </a:lnTo>
                <a:lnTo>
                  <a:pt x="6817659" y="2420470"/>
                </a:lnTo>
                <a:lnTo>
                  <a:pt x="7234518" y="403411"/>
                </a:lnTo>
                <a:lnTo>
                  <a:pt x="5822577" y="0"/>
                </a:lnTo>
                <a:lnTo>
                  <a:pt x="4303059" y="1371600"/>
                </a:lnTo>
                <a:lnTo>
                  <a:pt x="3442447" y="2675964"/>
                </a:lnTo>
                <a:lnTo>
                  <a:pt x="1358153" y="2998694"/>
                </a:lnTo>
                <a:lnTo>
                  <a:pt x="0" y="3240741"/>
                </a:lnTo>
                <a:lnTo>
                  <a:pt x="53789" y="4706470"/>
                </a:lnTo>
                <a:lnTo>
                  <a:pt x="309283" y="4988858"/>
                </a:lnTo>
                <a:close/>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3F80ADB-1B94-1185-676F-3C535910CADC}"/>
              </a:ext>
            </a:extLst>
          </p:cNvPr>
          <p:cNvSpPr txBox="1"/>
          <p:nvPr/>
        </p:nvSpPr>
        <p:spPr>
          <a:xfrm>
            <a:off x="440875" y="5739771"/>
            <a:ext cx="2374896" cy="707886"/>
          </a:xfrm>
          <a:prstGeom prst="rect">
            <a:avLst/>
          </a:prstGeom>
          <a:solidFill>
            <a:srgbClr val="E7E6E6">
              <a:alpha val="69804"/>
            </a:srgbClr>
          </a:solidFill>
        </p:spPr>
        <p:txBody>
          <a:bodyPr wrap="square" rtlCol="0">
            <a:spAutoFit/>
          </a:bodyPr>
          <a:lstStyle/>
          <a:p>
            <a:r>
              <a:rPr lang="en-GB" sz="2000" dirty="0"/>
              <a:t>Wald und Wasser, </a:t>
            </a:r>
          </a:p>
          <a:p>
            <a:r>
              <a:rPr lang="en-GB" sz="2000" dirty="0"/>
              <a:t>e</a:t>
            </a:r>
            <a:r>
              <a:rPr lang="de-DE" sz="2000" dirty="0"/>
              <a:t>in getrenntes Paar</a:t>
            </a:r>
          </a:p>
        </p:txBody>
      </p:sp>
    </p:spTree>
    <p:extLst>
      <p:ext uri="{BB962C8B-B14F-4D97-AF65-F5344CB8AC3E}">
        <p14:creationId xmlns:p14="http://schemas.microsoft.com/office/powerpoint/2010/main" val="234008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orest with thick fog">
            <a:extLst>
              <a:ext uri="{FF2B5EF4-FFF2-40B4-BE49-F238E27FC236}">
                <a16:creationId xmlns:a16="http://schemas.microsoft.com/office/drawing/2014/main" id="{CF7F1264-0037-1BA2-675D-665A343BF5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86225" y="-55458"/>
            <a:ext cx="10918919" cy="7232957"/>
          </a:xfrm>
        </p:spPr>
      </p:pic>
      <p:sp>
        <p:nvSpPr>
          <p:cNvPr id="2" name="Title 1">
            <a:extLst>
              <a:ext uri="{FF2B5EF4-FFF2-40B4-BE49-F238E27FC236}">
                <a16:creationId xmlns:a16="http://schemas.microsoft.com/office/drawing/2014/main" id="{00B06CC7-8715-D0B0-E393-CF063AFB9310}"/>
              </a:ext>
            </a:extLst>
          </p:cNvPr>
          <p:cNvSpPr>
            <a:spLocks noGrp="1"/>
          </p:cNvSpPr>
          <p:nvPr>
            <p:ph type="title"/>
          </p:nvPr>
        </p:nvSpPr>
        <p:spPr/>
        <p:txBody>
          <a:bodyPr/>
          <a:lstStyle/>
          <a:p>
            <a:endParaRPr lang="en-GB" dirty="0"/>
          </a:p>
        </p:txBody>
      </p:sp>
      <p:pic>
        <p:nvPicPr>
          <p:cNvPr id="8" name="Picture 7">
            <a:extLst>
              <a:ext uri="{FF2B5EF4-FFF2-40B4-BE49-F238E27FC236}">
                <a16:creationId xmlns:a16="http://schemas.microsoft.com/office/drawing/2014/main" id="{ED97AC1D-5BBF-AC82-3269-163B03332CF5}"/>
              </a:ext>
            </a:extLst>
          </p:cNvPr>
          <p:cNvPicPr>
            <a:picLocks noChangeAspect="1"/>
          </p:cNvPicPr>
          <p:nvPr/>
        </p:nvPicPr>
        <p:blipFill rotWithShape="1">
          <a:blip r:embed="rId4"/>
          <a:srcRect r="51426"/>
          <a:stretch/>
        </p:blipFill>
        <p:spPr>
          <a:xfrm>
            <a:off x="-845461" y="-1182887"/>
            <a:ext cx="4704767" cy="8360386"/>
          </a:xfrm>
          <a:prstGeom prst="rect">
            <a:avLst/>
          </a:prstGeom>
        </p:spPr>
      </p:pic>
      <p:sp>
        <p:nvSpPr>
          <p:cNvPr id="9" name="TextBox 8">
            <a:extLst>
              <a:ext uri="{FF2B5EF4-FFF2-40B4-BE49-F238E27FC236}">
                <a16:creationId xmlns:a16="http://schemas.microsoft.com/office/drawing/2014/main" id="{92A3C0D9-4B24-CEE3-182F-B5885686368F}"/>
              </a:ext>
            </a:extLst>
          </p:cNvPr>
          <p:cNvSpPr txBox="1"/>
          <p:nvPr/>
        </p:nvSpPr>
        <p:spPr>
          <a:xfrm>
            <a:off x="247159" y="5169436"/>
            <a:ext cx="3236685" cy="1323439"/>
          </a:xfrm>
          <a:prstGeom prst="rect">
            <a:avLst/>
          </a:prstGeom>
          <a:solidFill>
            <a:srgbClr val="E7E6E6">
              <a:alpha val="69804"/>
            </a:srgbClr>
          </a:solidFill>
        </p:spPr>
        <p:txBody>
          <a:bodyPr wrap="square" lIns="91440" tIns="45720" rIns="91440" bIns="45720" rtlCol="0" anchor="t">
            <a:spAutoFit/>
          </a:bodyPr>
          <a:lstStyle/>
          <a:p>
            <a:r>
              <a:rPr lang="de-DE" sz="2000" dirty="0"/>
              <a:t>50-60% Verringerung der Bodendurchlässigkeit</a:t>
            </a:r>
          </a:p>
          <a:p>
            <a:r>
              <a:rPr lang="de-DE" sz="2000" dirty="0"/>
              <a:t>10-70% abgeholzter Bestand </a:t>
            </a:r>
          </a:p>
          <a:p>
            <a:r>
              <a:rPr lang="en-GB" sz="2000" dirty="0"/>
              <a:t>(Cambi et al. 2015)</a:t>
            </a:r>
          </a:p>
        </p:txBody>
      </p:sp>
      <p:sp>
        <p:nvSpPr>
          <p:cNvPr id="10" name="TextBox 9">
            <a:extLst>
              <a:ext uri="{FF2B5EF4-FFF2-40B4-BE49-F238E27FC236}">
                <a16:creationId xmlns:a16="http://schemas.microsoft.com/office/drawing/2014/main" id="{8D7E3980-65AF-CBBE-0A1B-F190135D21DE}"/>
              </a:ext>
            </a:extLst>
          </p:cNvPr>
          <p:cNvSpPr txBox="1"/>
          <p:nvPr/>
        </p:nvSpPr>
        <p:spPr>
          <a:xfrm>
            <a:off x="4557385" y="3063532"/>
            <a:ext cx="2831030" cy="3477875"/>
          </a:xfrm>
          <a:prstGeom prst="rect">
            <a:avLst/>
          </a:prstGeom>
          <a:solidFill>
            <a:srgbClr val="E7E6E6">
              <a:alpha val="69804"/>
            </a:srgbClr>
          </a:solidFill>
        </p:spPr>
        <p:txBody>
          <a:bodyPr wrap="square" lIns="91440" tIns="45720" rIns="91440" bIns="45720" rtlCol="0" anchor="t">
            <a:spAutoFit/>
          </a:bodyPr>
          <a:lstStyle/>
          <a:p>
            <a:pPr algn="ctr"/>
            <a:r>
              <a:rPr lang="en-GB" sz="2000" dirty="0" err="1"/>
              <a:t>Beständetranspiration</a:t>
            </a:r>
            <a:r>
              <a:rPr lang="en-GB" sz="2000" dirty="0"/>
              <a:t> pro Jahr</a:t>
            </a:r>
          </a:p>
          <a:p>
            <a:pPr algn="ctr"/>
            <a:endParaRPr lang="en-GB" sz="2000" dirty="0"/>
          </a:p>
          <a:p>
            <a:pPr algn="ctr"/>
            <a:r>
              <a:rPr lang="en-GB" sz="2000" dirty="0"/>
              <a:t>Kiefer 240-300 mm</a:t>
            </a:r>
          </a:p>
          <a:p>
            <a:pPr algn="ctr"/>
            <a:r>
              <a:rPr lang="en-GB" sz="2000" dirty="0"/>
              <a:t>Buche 320-370 mm</a:t>
            </a:r>
          </a:p>
          <a:p>
            <a:pPr algn="ctr"/>
            <a:r>
              <a:rPr lang="en-GB" sz="2000" dirty="0"/>
              <a:t>Fichte 390-450 mm</a:t>
            </a:r>
          </a:p>
          <a:p>
            <a:pPr algn="ctr"/>
            <a:r>
              <a:rPr lang="en-GB" sz="2000" dirty="0"/>
              <a:t>Birke 430-480 mm</a:t>
            </a:r>
          </a:p>
          <a:p>
            <a:pPr algn="ctr"/>
            <a:r>
              <a:rPr lang="en-GB" sz="2000" dirty="0" err="1"/>
              <a:t>Lärche</a:t>
            </a:r>
            <a:r>
              <a:rPr lang="en-GB" sz="2000" dirty="0"/>
              <a:t> 460-580 mm</a:t>
            </a:r>
          </a:p>
          <a:p>
            <a:pPr algn="ctr"/>
            <a:r>
              <a:rPr lang="en-GB" sz="2000" dirty="0" err="1"/>
              <a:t>Douglasie</a:t>
            </a:r>
            <a:r>
              <a:rPr lang="en-GB" sz="2000" dirty="0"/>
              <a:t> 480-580 mm</a:t>
            </a:r>
          </a:p>
          <a:p>
            <a:pPr algn="ctr"/>
            <a:endParaRPr lang="en-GB" sz="2000" dirty="0"/>
          </a:p>
          <a:p>
            <a:pPr algn="ctr"/>
            <a:r>
              <a:rPr lang="en-GB" sz="2000" dirty="0"/>
              <a:t>(</a:t>
            </a:r>
            <a:r>
              <a:rPr lang="en-GB" sz="2000" dirty="0" err="1"/>
              <a:t>Lyr</a:t>
            </a:r>
            <a:r>
              <a:rPr lang="en-GB" sz="2000" dirty="0"/>
              <a:t> et al. 1992)</a:t>
            </a:r>
          </a:p>
        </p:txBody>
      </p:sp>
      <p:pic>
        <p:nvPicPr>
          <p:cNvPr id="11" name="Picture 10">
            <a:extLst>
              <a:ext uri="{FF2B5EF4-FFF2-40B4-BE49-F238E27FC236}">
                <a16:creationId xmlns:a16="http://schemas.microsoft.com/office/drawing/2014/main" id="{39155863-4843-D308-16DB-ED57167E9C09}"/>
              </a:ext>
            </a:extLst>
          </p:cNvPr>
          <p:cNvPicPr>
            <a:picLocks noChangeAspect="1"/>
          </p:cNvPicPr>
          <p:nvPr/>
        </p:nvPicPr>
        <p:blipFill rotWithShape="1">
          <a:blip r:embed="rId5"/>
          <a:srcRect l="72904" t="-1020" b="1020"/>
          <a:stretch/>
        </p:blipFill>
        <p:spPr>
          <a:xfrm>
            <a:off x="8084457" y="-207441"/>
            <a:ext cx="4193113" cy="7447471"/>
          </a:xfrm>
          <a:prstGeom prst="rect">
            <a:avLst/>
          </a:prstGeom>
        </p:spPr>
      </p:pic>
      <p:sp>
        <p:nvSpPr>
          <p:cNvPr id="5" name="TextBox 4">
            <a:extLst>
              <a:ext uri="{FF2B5EF4-FFF2-40B4-BE49-F238E27FC236}">
                <a16:creationId xmlns:a16="http://schemas.microsoft.com/office/drawing/2014/main" id="{000D5D24-E1A3-AD66-4A9D-73E03A55A4F3}"/>
              </a:ext>
            </a:extLst>
          </p:cNvPr>
          <p:cNvSpPr txBox="1"/>
          <p:nvPr/>
        </p:nvSpPr>
        <p:spPr>
          <a:xfrm>
            <a:off x="8389801" y="5525744"/>
            <a:ext cx="3367314" cy="1015663"/>
          </a:xfrm>
          <a:prstGeom prst="rect">
            <a:avLst/>
          </a:prstGeom>
          <a:solidFill>
            <a:srgbClr val="E7E6E6">
              <a:alpha val="69804"/>
            </a:srgbClr>
          </a:solidFill>
        </p:spPr>
        <p:txBody>
          <a:bodyPr wrap="square" rtlCol="0">
            <a:spAutoFit/>
          </a:bodyPr>
          <a:lstStyle/>
          <a:p>
            <a:r>
              <a:rPr lang="en-GB" sz="2000" dirty="0"/>
              <a:t>~5% </a:t>
            </a:r>
            <a:r>
              <a:rPr lang="en-GB" sz="2000" dirty="0" err="1"/>
              <a:t>Verlust</a:t>
            </a:r>
            <a:r>
              <a:rPr lang="en-GB" sz="2000" dirty="0"/>
              <a:t> </a:t>
            </a:r>
            <a:r>
              <a:rPr lang="en-GB" sz="2000" dirty="0" err="1"/>
              <a:t>Waldflächen</a:t>
            </a:r>
            <a:r>
              <a:rPr lang="en-GB" sz="2000" dirty="0"/>
              <a:t> 2018-2021</a:t>
            </a:r>
          </a:p>
          <a:p>
            <a:r>
              <a:rPr lang="en-GB" sz="2000" dirty="0"/>
              <a:t>(Satellite data DLR)</a:t>
            </a:r>
          </a:p>
        </p:txBody>
      </p:sp>
      <p:sp>
        <p:nvSpPr>
          <p:cNvPr id="6" name="TextBox 5">
            <a:extLst>
              <a:ext uri="{FF2B5EF4-FFF2-40B4-BE49-F238E27FC236}">
                <a16:creationId xmlns:a16="http://schemas.microsoft.com/office/drawing/2014/main" id="{8971A9DF-8946-7809-A908-28F1172C90F3}"/>
              </a:ext>
            </a:extLst>
          </p:cNvPr>
          <p:cNvSpPr txBox="1"/>
          <p:nvPr/>
        </p:nvSpPr>
        <p:spPr>
          <a:xfrm>
            <a:off x="930141" y="255098"/>
            <a:ext cx="2607854" cy="400110"/>
          </a:xfrm>
          <a:prstGeom prst="rect">
            <a:avLst/>
          </a:prstGeom>
          <a:solidFill>
            <a:srgbClr val="E7E6E6">
              <a:alpha val="69804"/>
            </a:srgbClr>
          </a:solidFill>
        </p:spPr>
        <p:txBody>
          <a:bodyPr wrap="square" rtlCol="0">
            <a:spAutoFit/>
          </a:bodyPr>
          <a:lstStyle/>
          <a:p>
            <a:r>
              <a:rPr lang="en-GB" sz="2000" b="1" dirty="0" err="1"/>
              <a:t>Bodenverdichtung</a:t>
            </a:r>
            <a:endParaRPr lang="en-GB" sz="2000" b="1" dirty="0"/>
          </a:p>
        </p:txBody>
      </p:sp>
      <p:sp>
        <p:nvSpPr>
          <p:cNvPr id="12" name="TextBox 11">
            <a:extLst>
              <a:ext uri="{FF2B5EF4-FFF2-40B4-BE49-F238E27FC236}">
                <a16:creationId xmlns:a16="http://schemas.microsoft.com/office/drawing/2014/main" id="{BD0B3C5A-7739-7CFA-C147-4FDB5E276CA0}"/>
              </a:ext>
            </a:extLst>
          </p:cNvPr>
          <p:cNvSpPr txBox="1"/>
          <p:nvPr/>
        </p:nvSpPr>
        <p:spPr>
          <a:xfrm>
            <a:off x="4783076" y="255098"/>
            <a:ext cx="2607854" cy="400110"/>
          </a:xfrm>
          <a:prstGeom prst="rect">
            <a:avLst/>
          </a:prstGeom>
          <a:solidFill>
            <a:srgbClr val="E7E6E6">
              <a:alpha val="69804"/>
            </a:srgbClr>
          </a:solidFill>
        </p:spPr>
        <p:txBody>
          <a:bodyPr wrap="square" rtlCol="0">
            <a:spAutoFit/>
          </a:bodyPr>
          <a:lstStyle/>
          <a:p>
            <a:r>
              <a:rPr lang="en-GB" sz="2000" b="1" dirty="0" err="1"/>
              <a:t>Wasserverbrauch</a:t>
            </a:r>
            <a:endParaRPr lang="en-GB" sz="2000" b="1" dirty="0"/>
          </a:p>
        </p:txBody>
      </p:sp>
      <p:sp>
        <p:nvSpPr>
          <p:cNvPr id="13" name="TextBox 12">
            <a:extLst>
              <a:ext uri="{FF2B5EF4-FFF2-40B4-BE49-F238E27FC236}">
                <a16:creationId xmlns:a16="http://schemas.microsoft.com/office/drawing/2014/main" id="{9B8626FA-CBBA-633A-0A40-8C2711915F30}"/>
              </a:ext>
            </a:extLst>
          </p:cNvPr>
          <p:cNvSpPr txBox="1"/>
          <p:nvPr/>
        </p:nvSpPr>
        <p:spPr>
          <a:xfrm>
            <a:off x="8636011" y="255098"/>
            <a:ext cx="3121103" cy="400110"/>
          </a:xfrm>
          <a:prstGeom prst="rect">
            <a:avLst/>
          </a:prstGeom>
          <a:solidFill>
            <a:srgbClr val="E7E6E6">
              <a:alpha val="69804"/>
            </a:srgbClr>
          </a:solidFill>
        </p:spPr>
        <p:txBody>
          <a:bodyPr wrap="square" rtlCol="0">
            <a:spAutoFit/>
          </a:bodyPr>
          <a:lstStyle/>
          <a:p>
            <a:r>
              <a:rPr lang="en-GB" sz="2000" b="1" dirty="0" err="1"/>
              <a:t>Dürre</a:t>
            </a:r>
            <a:r>
              <a:rPr lang="en-GB" sz="2000" b="1" dirty="0"/>
              <a:t> und </a:t>
            </a:r>
            <a:r>
              <a:rPr lang="en-GB" sz="2000" b="1" dirty="0" err="1"/>
              <a:t>Nadelbäume</a:t>
            </a:r>
            <a:endParaRPr lang="en-GB" sz="2000" b="1" dirty="0"/>
          </a:p>
        </p:txBody>
      </p:sp>
      <p:sp>
        <p:nvSpPr>
          <p:cNvPr id="3" name="Rectangle 1">
            <a:extLst>
              <a:ext uri="{FF2B5EF4-FFF2-40B4-BE49-F238E27FC236}">
                <a16:creationId xmlns:a16="http://schemas.microsoft.com/office/drawing/2014/main" id="{5C187E12-421E-483B-97E9-8DE6D9967AAD}"/>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08250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iver flowing through a forest&#10;&#10;Description automatically generated">
            <a:extLst>
              <a:ext uri="{FF2B5EF4-FFF2-40B4-BE49-F238E27FC236}">
                <a16:creationId xmlns:a16="http://schemas.microsoft.com/office/drawing/2014/main" id="{A82688A9-C77C-E5E7-8DD2-F325FF89C986}"/>
              </a:ext>
            </a:extLst>
          </p:cNvPr>
          <p:cNvPicPr>
            <a:picLocks noChangeAspect="1"/>
          </p:cNvPicPr>
          <p:nvPr/>
        </p:nvPicPr>
        <p:blipFill rotWithShape="1">
          <a:blip r:embed="rId3">
            <a:extLst>
              <a:ext uri="{28A0092B-C50C-407E-A947-70E740481C1C}">
                <a14:useLocalDpi xmlns:a14="http://schemas.microsoft.com/office/drawing/2010/main" val="0"/>
              </a:ext>
            </a:extLst>
          </a:blip>
          <a:srcRect l="5527" t="769" r="9259" b="-769"/>
          <a:stretch/>
        </p:blipFill>
        <p:spPr>
          <a:xfrm>
            <a:off x="-8211457" y="-2536371"/>
            <a:ext cx="12192000" cy="9538375"/>
          </a:xfrm>
          <a:prstGeom prst="rect">
            <a:avLst/>
          </a:prstGeom>
        </p:spPr>
      </p:pic>
      <p:pic>
        <p:nvPicPr>
          <p:cNvPr id="3074" name="Picture 2">
            <a:extLst>
              <a:ext uri="{FF2B5EF4-FFF2-40B4-BE49-F238E27FC236}">
                <a16:creationId xmlns:a16="http://schemas.microsoft.com/office/drawing/2014/main" id="{E590BFF9-2CF4-1C73-CA88-977FDBB84E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11" y="717795"/>
            <a:ext cx="2940769" cy="44148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941B2FE-F360-C0FF-B4B4-6A8AEF071A4A}"/>
              </a:ext>
            </a:extLst>
          </p:cNvPr>
          <p:cNvPicPr>
            <a:picLocks noChangeAspect="1"/>
          </p:cNvPicPr>
          <p:nvPr/>
        </p:nvPicPr>
        <p:blipFill rotWithShape="1">
          <a:blip r:embed="rId5"/>
          <a:srcRect l="29672" r="41725"/>
          <a:stretch/>
        </p:blipFill>
        <p:spPr>
          <a:xfrm>
            <a:off x="3980543" y="-914402"/>
            <a:ext cx="4212920" cy="8328891"/>
          </a:xfrm>
          <a:prstGeom prst="rect">
            <a:avLst/>
          </a:prstGeom>
        </p:spPr>
      </p:pic>
      <p:pic>
        <p:nvPicPr>
          <p:cNvPr id="3" name="Picture 2" descr="A view of a valley and a town from a height&#10;&#10;Description automatically generated">
            <a:extLst>
              <a:ext uri="{FF2B5EF4-FFF2-40B4-BE49-F238E27FC236}">
                <a16:creationId xmlns:a16="http://schemas.microsoft.com/office/drawing/2014/main" id="{DBC7EE50-B2A0-F720-7465-74BC8AA02C91}"/>
              </a:ext>
            </a:extLst>
          </p:cNvPr>
          <p:cNvPicPr>
            <a:picLocks noChangeAspect="1"/>
          </p:cNvPicPr>
          <p:nvPr/>
        </p:nvPicPr>
        <p:blipFill rotWithShape="1">
          <a:blip r:embed="rId6">
            <a:extLst>
              <a:ext uri="{28A0092B-C50C-407E-A947-70E740481C1C}">
                <a14:useLocalDpi xmlns:a14="http://schemas.microsoft.com/office/drawing/2010/main" val="0"/>
              </a:ext>
            </a:extLst>
          </a:blip>
          <a:srcRect l="50000" r="9680" b="5206"/>
          <a:stretch/>
        </p:blipFill>
        <p:spPr>
          <a:xfrm>
            <a:off x="8108857" y="-570673"/>
            <a:ext cx="4212921" cy="7428673"/>
          </a:xfrm>
          <a:prstGeom prst="rect">
            <a:avLst/>
          </a:prstGeom>
        </p:spPr>
      </p:pic>
      <p:sp>
        <p:nvSpPr>
          <p:cNvPr id="6" name="TextBox 5">
            <a:extLst>
              <a:ext uri="{FF2B5EF4-FFF2-40B4-BE49-F238E27FC236}">
                <a16:creationId xmlns:a16="http://schemas.microsoft.com/office/drawing/2014/main" id="{4E14F6B8-9D57-2F12-F25C-3E3A287DA2A0}"/>
              </a:ext>
            </a:extLst>
          </p:cNvPr>
          <p:cNvSpPr txBox="1"/>
          <p:nvPr/>
        </p:nvSpPr>
        <p:spPr>
          <a:xfrm>
            <a:off x="278390" y="5279463"/>
            <a:ext cx="3259604" cy="1323439"/>
          </a:xfrm>
          <a:prstGeom prst="rect">
            <a:avLst/>
          </a:prstGeom>
          <a:solidFill>
            <a:srgbClr val="E7E6E6">
              <a:alpha val="69804"/>
            </a:srgbClr>
          </a:solidFill>
        </p:spPr>
        <p:txBody>
          <a:bodyPr wrap="square" lIns="91440" tIns="45720" rIns="91440" bIns="45720" rtlCol="0" anchor="t">
            <a:spAutoFit/>
          </a:bodyPr>
          <a:lstStyle/>
          <a:p>
            <a:r>
              <a:rPr lang="de-DE" sz="2000" dirty="0"/>
              <a:t>Geringe Aufmerksamkeit für die Waldbewirtschaftung und ihre Auswirkungen auf die Wasserinfiltration</a:t>
            </a:r>
            <a:endParaRPr lang="en-GB" sz="2000" dirty="0"/>
          </a:p>
        </p:txBody>
      </p:sp>
      <p:sp>
        <p:nvSpPr>
          <p:cNvPr id="7" name="TextBox 6">
            <a:extLst>
              <a:ext uri="{FF2B5EF4-FFF2-40B4-BE49-F238E27FC236}">
                <a16:creationId xmlns:a16="http://schemas.microsoft.com/office/drawing/2014/main" id="{E5F31457-942F-C22E-8060-12E72335CAF6}"/>
              </a:ext>
            </a:extLst>
          </p:cNvPr>
          <p:cNvSpPr txBox="1"/>
          <p:nvPr/>
        </p:nvSpPr>
        <p:spPr>
          <a:xfrm>
            <a:off x="4243927" y="5279463"/>
            <a:ext cx="3538251" cy="1015663"/>
          </a:xfrm>
          <a:prstGeom prst="rect">
            <a:avLst/>
          </a:prstGeom>
          <a:solidFill>
            <a:srgbClr val="E7E6E6">
              <a:alpha val="69804"/>
            </a:srgbClr>
          </a:solidFill>
        </p:spPr>
        <p:txBody>
          <a:bodyPr wrap="square" lIns="91440" tIns="45720" rIns="91440" bIns="45720" rtlCol="0" anchor="t">
            <a:spAutoFit/>
          </a:bodyPr>
          <a:lstStyle/>
          <a:p>
            <a:r>
              <a:rPr lang="de-DE" sz="2000" dirty="0"/>
              <a:t>Geringe Aufmerksamkeit für die Fähigkeit der Wälder, Hochwasser zu reduzieren </a:t>
            </a:r>
            <a:endParaRPr lang="en-GB" sz="2000" dirty="0"/>
          </a:p>
        </p:txBody>
      </p:sp>
      <p:sp>
        <p:nvSpPr>
          <p:cNvPr id="8" name="TextBox 7">
            <a:extLst>
              <a:ext uri="{FF2B5EF4-FFF2-40B4-BE49-F238E27FC236}">
                <a16:creationId xmlns:a16="http://schemas.microsoft.com/office/drawing/2014/main" id="{BA07B1A2-C9BA-B12C-DC1F-594E1963400B}"/>
              </a:ext>
            </a:extLst>
          </p:cNvPr>
          <p:cNvSpPr txBox="1"/>
          <p:nvPr/>
        </p:nvSpPr>
        <p:spPr>
          <a:xfrm>
            <a:off x="8725784" y="5279463"/>
            <a:ext cx="3063672" cy="707886"/>
          </a:xfrm>
          <a:prstGeom prst="rect">
            <a:avLst/>
          </a:prstGeom>
          <a:solidFill>
            <a:srgbClr val="E7E6E6">
              <a:alpha val="69804"/>
            </a:srgbClr>
          </a:solidFill>
        </p:spPr>
        <p:txBody>
          <a:bodyPr wrap="square" rtlCol="0">
            <a:spAutoFit/>
          </a:bodyPr>
          <a:lstStyle/>
          <a:p>
            <a:r>
              <a:rPr lang="de-DE" sz="2000" dirty="0"/>
              <a:t>Wenig Aufmerksamkeit für die Kühlung ~2-10 ˚C</a:t>
            </a:r>
            <a:endParaRPr lang="en-GB" sz="2000" dirty="0"/>
          </a:p>
        </p:txBody>
      </p:sp>
      <p:sp>
        <p:nvSpPr>
          <p:cNvPr id="9" name="TextBox 8">
            <a:extLst>
              <a:ext uri="{FF2B5EF4-FFF2-40B4-BE49-F238E27FC236}">
                <a16:creationId xmlns:a16="http://schemas.microsoft.com/office/drawing/2014/main" id="{85FAA711-2D1D-5504-545E-1C7B117F9C0F}"/>
              </a:ext>
            </a:extLst>
          </p:cNvPr>
          <p:cNvSpPr txBox="1"/>
          <p:nvPr/>
        </p:nvSpPr>
        <p:spPr>
          <a:xfrm>
            <a:off x="930141" y="255098"/>
            <a:ext cx="2607854" cy="400110"/>
          </a:xfrm>
          <a:prstGeom prst="rect">
            <a:avLst/>
          </a:prstGeom>
          <a:solidFill>
            <a:srgbClr val="E7E6E6">
              <a:alpha val="69804"/>
            </a:srgbClr>
          </a:solidFill>
        </p:spPr>
        <p:txBody>
          <a:bodyPr wrap="square" rtlCol="0">
            <a:spAutoFit/>
          </a:bodyPr>
          <a:lstStyle/>
          <a:p>
            <a:r>
              <a:rPr lang="en-GB" sz="2000" b="1" dirty="0" err="1"/>
              <a:t>Trinkwasser</a:t>
            </a:r>
            <a:endParaRPr lang="en-GB" sz="2000" b="1" dirty="0"/>
          </a:p>
        </p:txBody>
      </p:sp>
      <p:sp>
        <p:nvSpPr>
          <p:cNvPr id="10" name="TextBox 9">
            <a:extLst>
              <a:ext uri="{FF2B5EF4-FFF2-40B4-BE49-F238E27FC236}">
                <a16:creationId xmlns:a16="http://schemas.microsoft.com/office/drawing/2014/main" id="{A0C1E6F3-D840-4D02-2205-2C50AB6E930F}"/>
              </a:ext>
            </a:extLst>
          </p:cNvPr>
          <p:cNvSpPr txBox="1"/>
          <p:nvPr/>
        </p:nvSpPr>
        <p:spPr>
          <a:xfrm>
            <a:off x="4783077" y="255098"/>
            <a:ext cx="2607854" cy="400110"/>
          </a:xfrm>
          <a:prstGeom prst="rect">
            <a:avLst/>
          </a:prstGeom>
          <a:solidFill>
            <a:srgbClr val="E7E6E6">
              <a:alpha val="69804"/>
            </a:srgbClr>
          </a:solidFill>
        </p:spPr>
        <p:txBody>
          <a:bodyPr wrap="square" rtlCol="0">
            <a:spAutoFit/>
          </a:bodyPr>
          <a:lstStyle/>
          <a:p>
            <a:r>
              <a:rPr lang="en-GB" sz="2000" b="1" dirty="0" err="1"/>
              <a:t>Bäche</a:t>
            </a:r>
            <a:r>
              <a:rPr lang="en-GB" sz="2000" b="1" dirty="0"/>
              <a:t> und </a:t>
            </a:r>
            <a:r>
              <a:rPr lang="en-GB" sz="2000" b="1" dirty="0" err="1"/>
              <a:t>Flüsse</a:t>
            </a:r>
            <a:endParaRPr lang="en-GB" sz="2000" b="1" dirty="0"/>
          </a:p>
        </p:txBody>
      </p:sp>
      <p:sp>
        <p:nvSpPr>
          <p:cNvPr id="11" name="TextBox 10">
            <a:extLst>
              <a:ext uri="{FF2B5EF4-FFF2-40B4-BE49-F238E27FC236}">
                <a16:creationId xmlns:a16="http://schemas.microsoft.com/office/drawing/2014/main" id="{20C0237E-38AE-AD8C-6B2C-B1243CEA0C07}"/>
              </a:ext>
            </a:extLst>
          </p:cNvPr>
          <p:cNvSpPr txBox="1"/>
          <p:nvPr/>
        </p:nvSpPr>
        <p:spPr>
          <a:xfrm>
            <a:off x="8636012" y="255098"/>
            <a:ext cx="2607854" cy="400110"/>
          </a:xfrm>
          <a:prstGeom prst="rect">
            <a:avLst/>
          </a:prstGeom>
          <a:solidFill>
            <a:srgbClr val="E7E6E6">
              <a:alpha val="69804"/>
            </a:srgbClr>
          </a:solidFill>
        </p:spPr>
        <p:txBody>
          <a:bodyPr wrap="square" rtlCol="0">
            <a:spAutoFit/>
          </a:bodyPr>
          <a:lstStyle/>
          <a:p>
            <a:r>
              <a:rPr lang="en-GB" sz="2000" b="1" dirty="0" err="1"/>
              <a:t>Hitze</a:t>
            </a:r>
            <a:endParaRPr lang="en-GB" sz="2000" b="1" dirty="0"/>
          </a:p>
        </p:txBody>
      </p:sp>
    </p:spTree>
    <p:extLst>
      <p:ext uri="{BB962C8B-B14F-4D97-AF65-F5344CB8AC3E}">
        <p14:creationId xmlns:p14="http://schemas.microsoft.com/office/powerpoint/2010/main" val="1344209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en leaf with dew on a dark nature background">
            <a:extLst>
              <a:ext uri="{FF2B5EF4-FFF2-40B4-BE49-F238E27FC236}">
                <a16:creationId xmlns:a16="http://schemas.microsoft.com/office/drawing/2014/main" id="{85F54238-7A9F-60B4-E3BD-24C36B161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0899"/>
            <a:ext cx="12192000" cy="8508899"/>
          </a:xfrm>
          <a:prstGeom prst="rect">
            <a:avLst/>
          </a:prstGeom>
        </p:spPr>
      </p:pic>
      <p:pic>
        <p:nvPicPr>
          <p:cNvPr id="4" name="Picture 3">
            <a:extLst>
              <a:ext uri="{FF2B5EF4-FFF2-40B4-BE49-F238E27FC236}">
                <a16:creationId xmlns:a16="http://schemas.microsoft.com/office/drawing/2014/main" id="{06DEC1B9-53E3-B872-DE16-DDFFB0B30C59}"/>
              </a:ext>
            </a:extLst>
          </p:cNvPr>
          <p:cNvPicPr>
            <a:picLocks noChangeAspect="1"/>
          </p:cNvPicPr>
          <p:nvPr/>
        </p:nvPicPr>
        <p:blipFill>
          <a:blip r:embed="rId4"/>
          <a:stretch>
            <a:fillRect/>
          </a:stretch>
        </p:blipFill>
        <p:spPr>
          <a:xfrm>
            <a:off x="3756138" y="410342"/>
            <a:ext cx="7830868" cy="6037315"/>
          </a:xfrm>
          <a:prstGeom prst="rect">
            <a:avLst/>
          </a:prstGeom>
          <a:solidFill>
            <a:schemeClr val="bg1"/>
          </a:solidFill>
          <a:ln>
            <a:solidFill>
              <a:schemeClr val="tx1"/>
            </a:solidFill>
          </a:ln>
        </p:spPr>
      </p:pic>
      <p:sp>
        <p:nvSpPr>
          <p:cNvPr id="6" name="TextBox 5">
            <a:extLst>
              <a:ext uri="{FF2B5EF4-FFF2-40B4-BE49-F238E27FC236}">
                <a16:creationId xmlns:a16="http://schemas.microsoft.com/office/drawing/2014/main" id="{13F80ADB-1B94-1185-676F-3C535910CADC}"/>
              </a:ext>
            </a:extLst>
          </p:cNvPr>
          <p:cNvSpPr txBox="1"/>
          <p:nvPr/>
        </p:nvSpPr>
        <p:spPr>
          <a:xfrm>
            <a:off x="462554" y="5739771"/>
            <a:ext cx="2831030" cy="707886"/>
          </a:xfrm>
          <a:prstGeom prst="rect">
            <a:avLst/>
          </a:prstGeom>
          <a:solidFill>
            <a:srgbClr val="E7E6E6">
              <a:alpha val="69804"/>
            </a:srgbClr>
          </a:solidFill>
        </p:spPr>
        <p:txBody>
          <a:bodyPr wrap="square" rtlCol="0">
            <a:spAutoFit/>
          </a:bodyPr>
          <a:lstStyle/>
          <a:p>
            <a:r>
              <a:rPr lang="en-GB" sz="2000" dirty="0"/>
              <a:t>Wald und Wasser, </a:t>
            </a:r>
          </a:p>
          <a:p>
            <a:r>
              <a:rPr lang="en-GB" sz="2000" dirty="0" err="1"/>
              <a:t>ein</a:t>
            </a:r>
            <a:r>
              <a:rPr lang="en-GB" sz="2000" dirty="0"/>
              <a:t> </a:t>
            </a:r>
            <a:r>
              <a:rPr lang="en-GB" sz="2000" dirty="0" err="1"/>
              <a:t>integriertes</a:t>
            </a:r>
            <a:r>
              <a:rPr lang="en-GB" sz="2000" dirty="0"/>
              <a:t> </a:t>
            </a:r>
            <a:r>
              <a:rPr lang="en-GB" sz="2000" dirty="0" err="1"/>
              <a:t>Paar</a:t>
            </a:r>
            <a:endParaRPr lang="en-GB" sz="2000" dirty="0"/>
          </a:p>
        </p:txBody>
      </p:sp>
    </p:spTree>
    <p:extLst>
      <p:ext uri="{BB962C8B-B14F-4D97-AF65-F5344CB8AC3E}">
        <p14:creationId xmlns:p14="http://schemas.microsoft.com/office/powerpoint/2010/main" val="3615230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descr="Forest with thick fog">
            <a:extLst>
              <a:ext uri="{FF2B5EF4-FFF2-40B4-BE49-F238E27FC236}">
                <a16:creationId xmlns:a16="http://schemas.microsoft.com/office/drawing/2014/main" id="{3754942D-FEE7-4A06-1AD0-37D84A8954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86225" y="-55458"/>
            <a:ext cx="10918919" cy="7232957"/>
          </a:xfrm>
        </p:spPr>
      </p:pic>
      <p:pic>
        <p:nvPicPr>
          <p:cNvPr id="4" name="Picture 3">
            <a:extLst>
              <a:ext uri="{FF2B5EF4-FFF2-40B4-BE49-F238E27FC236}">
                <a16:creationId xmlns:a16="http://schemas.microsoft.com/office/drawing/2014/main" id="{41B3C1CB-75DC-B8DA-E214-DE5CD6077CA1}"/>
              </a:ext>
            </a:extLst>
          </p:cNvPr>
          <p:cNvPicPr>
            <a:picLocks noChangeAspect="1"/>
          </p:cNvPicPr>
          <p:nvPr/>
        </p:nvPicPr>
        <p:blipFill rotWithShape="1">
          <a:blip r:embed="rId4"/>
          <a:srcRect l="46638" r="15342"/>
          <a:stretch/>
        </p:blipFill>
        <p:spPr>
          <a:xfrm>
            <a:off x="-704850" y="-14910"/>
            <a:ext cx="4675846" cy="6917848"/>
          </a:xfrm>
          <a:prstGeom prst="rect">
            <a:avLst/>
          </a:prstGeom>
        </p:spPr>
      </p:pic>
      <p:sp>
        <p:nvSpPr>
          <p:cNvPr id="3" name="TextBox 2">
            <a:extLst>
              <a:ext uri="{FF2B5EF4-FFF2-40B4-BE49-F238E27FC236}">
                <a16:creationId xmlns:a16="http://schemas.microsoft.com/office/drawing/2014/main" id="{BC058E28-632F-781E-DD91-A68417E7DF04}"/>
              </a:ext>
            </a:extLst>
          </p:cNvPr>
          <p:cNvSpPr txBox="1"/>
          <p:nvPr/>
        </p:nvSpPr>
        <p:spPr>
          <a:xfrm>
            <a:off x="190500" y="255098"/>
            <a:ext cx="3347495" cy="707886"/>
          </a:xfrm>
          <a:prstGeom prst="rect">
            <a:avLst/>
          </a:prstGeom>
          <a:solidFill>
            <a:srgbClr val="E7E6E6">
              <a:alpha val="69804"/>
            </a:srgbClr>
          </a:solidFill>
        </p:spPr>
        <p:txBody>
          <a:bodyPr wrap="square" rtlCol="0">
            <a:spAutoFit/>
          </a:bodyPr>
          <a:lstStyle/>
          <a:p>
            <a:r>
              <a:rPr lang="de-DE" sz="2000" dirty="0"/>
              <a:t>Welche Bäume stehen auf den Versickerungsflächen?</a:t>
            </a:r>
            <a:endParaRPr lang="en-GB" sz="2000" dirty="0"/>
          </a:p>
        </p:txBody>
      </p:sp>
      <p:pic>
        <p:nvPicPr>
          <p:cNvPr id="6" name="Picture 2">
            <a:extLst>
              <a:ext uri="{FF2B5EF4-FFF2-40B4-BE49-F238E27FC236}">
                <a16:creationId xmlns:a16="http://schemas.microsoft.com/office/drawing/2014/main" id="{C7B956AA-65C9-3188-1800-9C6C0FA283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83" t="5858" b="6654"/>
          <a:stretch/>
        </p:blipFill>
        <p:spPr bwMode="auto">
          <a:xfrm>
            <a:off x="6928754" y="-59848"/>
            <a:ext cx="5240198" cy="69178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C0FE16D-8170-FD97-E753-CC455E4F1193}"/>
              </a:ext>
            </a:extLst>
          </p:cNvPr>
          <p:cNvSpPr txBox="1"/>
          <p:nvPr/>
        </p:nvSpPr>
        <p:spPr>
          <a:xfrm>
            <a:off x="4096911" y="1594499"/>
            <a:ext cx="2705928" cy="5016758"/>
          </a:xfrm>
          <a:prstGeom prst="rect">
            <a:avLst/>
          </a:prstGeom>
          <a:solidFill>
            <a:srgbClr val="E7E6E6">
              <a:alpha val="69804"/>
            </a:srgbClr>
          </a:solidFill>
        </p:spPr>
        <p:txBody>
          <a:bodyPr wrap="square" lIns="91440" tIns="45720" rIns="91440" bIns="45720" rtlCol="0" anchor="t">
            <a:spAutoFit/>
          </a:bodyPr>
          <a:lstStyle/>
          <a:p>
            <a:r>
              <a:rPr lang="en-GB" sz="2000" dirty="0" err="1"/>
              <a:t>Nadeln</a:t>
            </a:r>
            <a:r>
              <a:rPr lang="en-GB" sz="2000" dirty="0"/>
              <a:t> </a:t>
            </a:r>
            <a:r>
              <a:rPr lang="en-GB" sz="2000" dirty="0" err="1"/>
              <a:t>raus</a:t>
            </a:r>
            <a:r>
              <a:rPr lang="en-GB" sz="2000" dirty="0"/>
              <a:t>, </a:t>
            </a:r>
            <a:r>
              <a:rPr lang="en-GB" sz="2000" dirty="0" err="1"/>
              <a:t>Laubbäume</a:t>
            </a:r>
            <a:r>
              <a:rPr lang="en-GB" sz="2000" dirty="0"/>
              <a:t> rein:</a:t>
            </a:r>
          </a:p>
          <a:p>
            <a:r>
              <a:rPr lang="en-GB" sz="2000" dirty="0">
                <a:sym typeface="Wingdings" panose="05000000000000000000" pitchFamily="2" charset="2"/>
              </a:rPr>
              <a:t> </a:t>
            </a:r>
            <a:r>
              <a:rPr lang="en-GB" sz="2000" dirty="0" err="1">
                <a:sym typeface="Wingdings" panose="05000000000000000000" pitchFamily="2" charset="2"/>
              </a:rPr>
              <a:t>weniger</a:t>
            </a:r>
            <a:r>
              <a:rPr lang="en-GB" sz="2000" dirty="0">
                <a:sym typeface="Wingdings" panose="05000000000000000000" pitchFamily="2" charset="2"/>
              </a:rPr>
              <a:t> </a:t>
            </a:r>
            <a:r>
              <a:rPr lang="en-GB" sz="2000" dirty="0" err="1">
                <a:sym typeface="Wingdings" panose="05000000000000000000" pitchFamily="2" charset="2"/>
              </a:rPr>
              <a:t>Interzeption</a:t>
            </a:r>
            <a:r>
              <a:rPr lang="en-GB" sz="2000" dirty="0">
                <a:sym typeface="Wingdings" panose="05000000000000000000" pitchFamily="2" charset="2"/>
              </a:rPr>
              <a:t> und Transpiration</a:t>
            </a:r>
          </a:p>
          <a:p>
            <a:r>
              <a:rPr lang="en-GB" sz="2000" dirty="0">
                <a:sym typeface="Wingdings" panose="05000000000000000000" pitchFamily="2" charset="2"/>
              </a:rPr>
              <a:t> </a:t>
            </a:r>
            <a:r>
              <a:rPr lang="en-GB" sz="2000" dirty="0" err="1">
                <a:sym typeface="Wingdings" panose="05000000000000000000" pitchFamily="2" charset="2"/>
              </a:rPr>
              <a:t>mehr</a:t>
            </a:r>
            <a:r>
              <a:rPr lang="en-GB" sz="2000" dirty="0">
                <a:sym typeface="Wingdings" panose="05000000000000000000" pitchFamily="2" charset="2"/>
              </a:rPr>
              <a:t> </a:t>
            </a:r>
            <a:r>
              <a:rPr lang="en-GB" sz="2000" dirty="0" err="1">
                <a:sym typeface="Wingdings" panose="05000000000000000000" pitchFamily="2" charset="2"/>
              </a:rPr>
              <a:t>Zufluss</a:t>
            </a:r>
            <a:r>
              <a:rPr lang="en-GB" sz="2000" dirty="0">
                <a:sym typeface="Wingdings" panose="05000000000000000000" pitchFamily="2" charset="2"/>
              </a:rPr>
              <a:t> in den </a:t>
            </a:r>
            <a:r>
              <a:rPr lang="en-GB" sz="2000" dirty="0" err="1">
                <a:sym typeface="Wingdings" panose="05000000000000000000" pitchFamily="2" charset="2"/>
              </a:rPr>
              <a:t>Grundwasserspeicher</a:t>
            </a:r>
            <a:r>
              <a:rPr lang="en-GB" sz="2000" dirty="0">
                <a:sym typeface="Wingdings" panose="05000000000000000000" pitchFamily="2" charset="2"/>
              </a:rPr>
              <a:t>.</a:t>
            </a:r>
            <a:endParaRPr lang="en-GB" sz="2000" dirty="0">
              <a:ea typeface="Calibri"/>
              <a:cs typeface="Calibri"/>
            </a:endParaRPr>
          </a:p>
          <a:p>
            <a:endParaRPr lang="en-GB" sz="2000" dirty="0">
              <a:sym typeface="Wingdings" panose="05000000000000000000" pitchFamily="2" charset="2"/>
            </a:endParaRPr>
          </a:p>
          <a:p>
            <a:r>
              <a:rPr lang="en-GB" sz="2000" dirty="0" err="1">
                <a:sym typeface="Wingdings" panose="05000000000000000000" pitchFamily="2" charset="2"/>
              </a:rPr>
              <a:t>Abholzung</a:t>
            </a:r>
            <a:r>
              <a:rPr lang="en-GB" sz="2000" dirty="0">
                <a:sym typeface="Wingdings" panose="05000000000000000000" pitchFamily="2" charset="2"/>
              </a:rPr>
              <a:t> </a:t>
            </a:r>
            <a:r>
              <a:rPr lang="en-GB" sz="2000" dirty="0" err="1">
                <a:sym typeface="Wingdings" panose="05000000000000000000" pitchFamily="2" charset="2"/>
              </a:rPr>
              <a:t>mit</a:t>
            </a:r>
            <a:r>
              <a:rPr lang="en-GB" sz="2000" dirty="0">
                <a:sym typeface="Wingdings" panose="05000000000000000000" pitchFamily="2" charset="2"/>
              </a:rPr>
              <a:t> </a:t>
            </a:r>
            <a:r>
              <a:rPr lang="en-GB" sz="2000" dirty="0" err="1">
                <a:sym typeface="Wingdings" panose="05000000000000000000" pitchFamily="2" charset="2"/>
              </a:rPr>
              <a:t>leichteren</a:t>
            </a:r>
            <a:r>
              <a:rPr lang="en-GB" sz="2000" dirty="0">
                <a:sym typeface="Wingdings" panose="05000000000000000000" pitchFamily="2" charset="2"/>
              </a:rPr>
              <a:t> Maschinen</a:t>
            </a:r>
          </a:p>
          <a:p>
            <a:r>
              <a:rPr lang="en-GB" sz="2000" dirty="0">
                <a:sym typeface="Wingdings" panose="05000000000000000000" pitchFamily="2" charset="2"/>
              </a:rPr>
              <a:t>  </a:t>
            </a:r>
            <a:r>
              <a:rPr lang="en-GB" sz="2000" dirty="0" err="1">
                <a:sym typeface="Wingdings" panose="05000000000000000000" pitchFamily="2" charset="2"/>
              </a:rPr>
              <a:t>weniger</a:t>
            </a:r>
            <a:r>
              <a:rPr lang="en-GB" sz="2000" dirty="0">
                <a:sym typeface="Wingdings" panose="05000000000000000000" pitchFamily="2" charset="2"/>
              </a:rPr>
              <a:t> </a:t>
            </a:r>
            <a:r>
              <a:rPr lang="en-GB" sz="2000" dirty="0" err="1">
                <a:sym typeface="Wingdings" panose="05000000000000000000" pitchFamily="2" charset="2"/>
              </a:rPr>
              <a:t>Bodenverdichtung</a:t>
            </a:r>
            <a:r>
              <a:rPr lang="en-GB" sz="2000" dirty="0">
                <a:sym typeface="Wingdings" panose="05000000000000000000" pitchFamily="2" charset="2"/>
              </a:rPr>
              <a:t> </a:t>
            </a:r>
            <a:r>
              <a:rPr lang="en-GB" sz="2000" dirty="0" err="1">
                <a:sym typeface="Wingdings" panose="05000000000000000000" pitchFamily="2" charset="2"/>
              </a:rPr>
              <a:t>mehr</a:t>
            </a:r>
            <a:r>
              <a:rPr lang="en-GB" sz="2000" dirty="0">
                <a:sym typeface="Wingdings" panose="05000000000000000000" pitchFamily="2" charset="2"/>
              </a:rPr>
              <a:t> </a:t>
            </a:r>
            <a:r>
              <a:rPr lang="en-GB" sz="2000" dirty="0" err="1">
                <a:sym typeface="Wingdings" panose="05000000000000000000" pitchFamily="2" charset="2"/>
              </a:rPr>
              <a:t>Zufluss</a:t>
            </a:r>
            <a:r>
              <a:rPr lang="en-GB" sz="2000" dirty="0">
                <a:sym typeface="Wingdings" panose="05000000000000000000" pitchFamily="2" charset="2"/>
              </a:rPr>
              <a:t> in den </a:t>
            </a:r>
            <a:r>
              <a:rPr lang="en-GB" sz="2000" dirty="0" err="1">
                <a:sym typeface="Wingdings" panose="05000000000000000000" pitchFamily="2" charset="2"/>
              </a:rPr>
              <a:t>Grundwasserspeicher</a:t>
            </a:r>
            <a:r>
              <a:rPr lang="en-GB" sz="2000" dirty="0">
                <a:sym typeface="Wingdings" panose="05000000000000000000" pitchFamily="2" charset="2"/>
              </a:rPr>
              <a:t>.</a:t>
            </a:r>
            <a:endParaRPr lang="en-GB" sz="2000" dirty="0">
              <a:ea typeface="Calibri"/>
              <a:cs typeface="Calibri"/>
            </a:endParaRPr>
          </a:p>
          <a:p>
            <a:endParaRPr lang="en-GB" sz="2000" dirty="0"/>
          </a:p>
          <a:p>
            <a:r>
              <a:rPr lang="en-GB" sz="2000" dirty="0"/>
              <a:t>+ 50 bis 250 mm </a:t>
            </a:r>
            <a:r>
              <a:rPr lang="en-GB" sz="2000" dirty="0" err="1"/>
              <a:t>Zufluss</a:t>
            </a:r>
            <a:r>
              <a:rPr lang="en-GB" sz="2000" dirty="0"/>
              <a:t> pro Jahre  </a:t>
            </a:r>
          </a:p>
        </p:txBody>
      </p:sp>
      <p:sp>
        <p:nvSpPr>
          <p:cNvPr id="9" name="Rectangle: Rounded Corners 8">
            <a:extLst>
              <a:ext uri="{FF2B5EF4-FFF2-40B4-BE49-F238E27FC236}">
                <a16:creationId xmlns:a16="http://schemas.microsoft.com/office/drawing/2014/main" id="{2AAE301A-0181-3BF5-D764-2F5E1CB0BDBE}"/>
              </a:ext>
            </a:extLst>
          </p:cNvPr>
          <p:cNvSpPr/>
          <p:nvPr/>
        </p:nvSpPr>
        <p:spPr>
          <a:xfrm>
            <a:off x="6928754" y="6070600"/>
            <a:ext cx="1028700" cy="1905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450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unlight in the forest">
            <a:extLst>
              <a:ext uri="{FF2B5EF4-FFF2-40B4-BE49-F238E27FC236}">
                <a16:creationId xmlns:a16="http://schemas.microsoft.com/office/drawing/2014/main" id="{875180F5-FB78-B418-4818-18AB64A17DF4}"/>
              </a:ext>
            </a:extLst>
          </p:cNvPr>
          <p:cNvPicPr>
            <a:picLocks noChangeAspect="1"/>
          </p:cNvPicPr>
          <p:nvPr/>
        </p:nvPicPr>
        <p:blipFill rotWithShape="1">
          <a:blip r:embed="rId3">
            <a:extLst>
              <a:ext uri="{28A0092B-C50C-407E-A947-70E740481C1C}">
                <a14:useLocalDpi xmlns:a14="http://schemas.microsoft.com/office/drawing/2010/main" val="0"/>
              </a:ext>
            </a:extLst>
          </a:blip>
          <a:srcRect l="30565" r="29456"/>
          <a:stretch/>
        </p:blipFill>
        <p:spPr>
          <a:xfrm>
            <a:off x="4097704" y="0"/>
            <a:ext cx="4110606" cy="6858000"/>
          </a:xfrm>
          <a:prstGeom prst="rect">
            <a:avLst/>
          </a:prstGeom>
        </p:spPr>
      </p:pic>
      <p:pic>
        <p:nvPicPr>
          <p:cNvPr id="4" name="Picture 3">
            <a:extLst>
              <a:ext uri="{FF2B5EF4-FFF2-40B4-BE49-F238E27FC236}">
                <a16:creationId xmlns:a16="http://schemas.microsoft.com/office/drawing/2014/main" id="{92771DF5-B801-311A-5661-636EB12880CC}"/>
              </a:ext>
            </a:extLst>
          </p:cNvPr>
          <p:cNvPicPr>
            <a:picLocks noChangeAspect="1"/>
          </p:cNvPicPr>
          <p:nvPr/>
        </p:nvPicPr>
        <p:blipFill rotWithShape="1">
          <a:blip r:embed="rId4"/>
          <a:srcRect l="40633" r="13023"/>
          <a:stretch/>
        </p:blipFill>
        <p:spPr>
          <a:xfrm>
            <a:off x="0" y="-11420"/>
            <a:ext cx="4775200" cy="6869420"/>
          </a:xfrm>
          <a:prstGeom prst="rect">
            <a:avLst/>
          </a:prstGeom>
        </p:spPr>
      </p:pic>
      <p:sp>
        <p:nvSpPr>
          <p:cNvPr id="5" name="TextBox 4">
            <a:extLst>
              <a:ext uri="{FF2B5EF4-FFF2-40B4-BE49-F238E27FC236}">
                <a16:creationId xmlns:a16="http://schemas.microsoft.com/office/drawing/2014/main" id="{EAC19044-E7B3-536D-F24F-DE7006F2EABC}"/>
              </a:ext>
            </a:extLst>
          </p:cNvPr>
          <p:cNvSpPr txBox="1"/>
          <p:nvPr/>
        </p:nvSpPr>
        <p:spPr>
          <a:xfrm>
            <a:off x="190500" y="255098"/>
            <a:ext cx="3347495" cy="1015663"/>
          </a:xfrm>
          <a:prstGeom prst="rect">
            <a:avLst/>
          </a:prstGeom>
          <a:solidFill>
            <a:srgbClr val="E7E6E6">
              <a:alpha val="69804"/>
            </a:srgbClr>
          </a:solidFill>
        </p:spPr>
        <p:txBody>
          <a:bodyPr wrap="square" rtlCol="0">
            <a:spAutoFit/>
          </a:bodyPr>
          <a:lstStyle/>
          <a:p>
            <a:r>
              <a:rPr lang="de-DE" sz="2000" dirty="0"/>
              <a:t>Abkühlung der Wälder im Sommer in extrem trockenen Jahren</a:t>
            </a:r>
            <a:endParaRPr lang="en-GB" sz="2000" dirty="0"/>
          </a:p>
        </p:txBody>
      </p:sp>
      <p:sp>
        <p:nvSpPr>
          <p:cNvPr id="6" name="TextBox 5">
            <a:extLst>
              <a:ext uri="{FF2B5EF4-FFF2-40B4-BE49-F238E27FC236}">
                <a16:creationId xmlns:a16="http://schemas.microsoft.com/office/drawing/2014/main" id="{F00F1A8D-F695-2242-4B4C-BD1FCEFD4BA9}"/>
              </a:ext>
            </a:extLst>
          </p:cNvPr>
          <p:cNvSpPr txBox="1"/>
          <p:nvPr/>
        </p:nvSpPr>
        <p:spPr>
          <a:xfrm>
            <a:off x="5152571" y="1118379"/>
            <a:ext cx="2743200" cy="5632311"/>
          </a:xfrm>
          <a:prstGeom prst="rect">
            <a:avLst/>
          </a:prstGeom>
          <a:solidFill>
            <a:srgbClr val="E7E6E6">
              <a:alpha val="69804"/>
            </a:srgbClr>
          </a:solidFill>
        </p:spPr>
        <p:txBody>
          <a:bodyPr wrap="square" lIns="91440" tIns="45720" rIns="91440" bIns="45720" rtlCol="0" anchor="t">
            <a:spAutoFit/>
          </a:bodyPr>
          <a:lstStyle/>
          <a:p>
            <a:r>
              <a:rPr lang="de-DE" sz="2000" dirty="0"/>
              <a:t>Verhinderung des Waldsterbens durch Wasserstress</a:t>
            </a:r>
            <a:endParaRPr lang="en-GB" sz="2000" dirty="0"/>
          </a:p>
          <a:p>
            <a:pPr marL="342900" indent="-342900">
              <a:buFont typeface="Wingdings" panose="05000000000000000000" pitchFamily="2" charset="2"/>
              <a:buChar char="à"/>
            </a:pPr>
            <a:r>
              <a:rPr lang="en-GB" sz="2000" dirty="0" err="1">
                <a:sym typeface="Wingdings" panose="05000000000000000000" pitchFamily="2" charset="2"/>
              </a:rPr>
              <a:t>Klimabeständige</a:t>
            </a:r>
            <a:r>
              <a:rPr lang="en-GB" sz="2000" dirty="0">
                <a:sym typeface="Wingdings" panose="05000000000000000000" pitchFamily="2" charset="2"/>
              </a:rPr>
              <a:t> </a:t>
            </a:r>
            <a:r>
              <a:rPr lang="en-GB" sz="2000" dirty="0" err="1">
                <a:sym typeface="Wingdings" panose="05000000000000000000" pitchFamily="2" charset="2"/>
              </a:rPr>
              <a:t>Arten</a:t>
            </a:r>
            <a:r>
              <a:rPr lang="en-GB" sz="2000" dirty="0">
                <a:sym typeface="Wingdings" panose="05000000000000000000" pitchFamily="2" charset="2"/>
              </a:rPr>
              <a:t> (</a:t>
            </a:r>
            <a:r>
              <a:rPr lang="en-GB" sz="2000" dirty="0" err="1">
                <a:sym typeface="Wingdings" panose="05000000000000000000" pitchFamily="2" charset="2"/>
              </a:rPr>
              <a:t>z.B.</a:t>
            </a:r>
            <a:r>
              <a:rPr lang="en-GB" sz="2000" dirty="0">
                <a:sym typeface="Wingdings" panose="05000000000000000000" pitchFamily="2" charset="2"/>
              </a:rPr>
              <a:t> </a:t>
            </a:r>
            <a:r>
              <a:rPr lang="en-GB" sz="2000" b="0" i="0" dirty="0" err="1">
                <a:effectLst/>
                <a:latin typeface="Muli"/>
              </a:rPr>
              <a:t>Waldföhre</a:t>
            </a:r>
            <a:r>
              <a:rPr lang="en-GB" sz="2000" b="0" i="0" dirty="0">
                <a:effectLst/>
                <a:latin typeface="Muli"/>
              </a:rPr>
              <a:t>, </a:t>
            </a:r>
            <a:r>
              <a:rPr lang="en-GB" sz="2000" dirty="0" err="1">
                <a:latin typeface="Muli"/>
              </a:rPr>
              <a:t>Hainbuche</a:t>
            </a:r>
            <a:r>
              <a:rPr lang="en-GB" sz="2000" b="0" i="0" dirty="0">
                <a:effectLst/>
                <a:latin typeface="Muli"/>
              </a:rPr>
              <a:t>, </a:t>
            </a:r>
            <a:r>
              <a:rPr lang="en-GB" sz="2000" b="0" i="0" dirty="0" err="1">
                <a:effectLst/>
                <a:latin typeface="Muli"/>
              </a:rPr>
              <a:t>Traubeneiche</a:t>
            </a:r>
            <a:r>
              <a:rPr lang="en-GB" sz="2000" b="0" i="0" dirty="0">
                <a:effectLst/>
                <a:latin typeface="Muli"/>
              </a:rPr>
              <a:t>)</a:t>
            </a:r>
            <a:r>
              <a:rPr lang="en-GB" sz="2000" dirty="0">
                <a:latin typeface="Muli"/>
              </a:rPr>
              <a:t> </a:t>
            </a:r>
            <a:endParaRPr lang="en-GB" sz="2000" b="0" i="0" dirty="0">
              <a:effectLst/>
              <a:latin typeface="Muli"/>
            </a:endParaRPr>
          </a:p>
          <a:p>
            <a:pPr marL="342900" indent="-342900">
              <a:buFont typeface="Wingdings" panose="05000000000000000000" pitchFamily="2" charset="2"/>
              <a:buChar char="à"/>
            </a:pPr>
            <a:r>
              <a:rPr lang="en-GB" sz="2000" dirty="0" err="1">
                <a:sym typeface="Wingdings" panose="05000000000000000000" pitchFamily="2" charset="2"/>
              </a:rPr>
              <a:t>Unterschiedliche</a:t>
            </a:r>
            <a:r>
              <a:rPr lang="en-GB" sz="2000" dirty="0">
                <a:sym typeface="Wingdings" panose="05000000000000000000" pitchFamily="2" charset="2"/>
              </a:rPr>
              <a:t> </a:t>
            </a:r>
            <a:r>
              <a:rPr lang="en-GB" sz="2000" dirty="0" err="1">
                <a:sym typeface="Wingdings" panose="05000000000000000000" pitchFamily="2" charset="2"/>
              </a:rPr>
              <a:t>Arten</a:t>
            </a:r>
            <a:endParaRPr lang="en-GB" sz="2000" dirty="0">
              <a:sym typeface="Wingdings" panose="05000000000000000000" pitchFamily="2" charset="2"/>
            </a:endParaRPr>
          </a:p>
          <a:p>
            <a:pPr marL="342900" indent="-342900">
              <a:buFont typeface="Wingdings" panose="05000000000000000000" pitchFamily="2" charset="2"/>
              <a:buChar char="à"/>
            </a:pPr>
            <a:r>
              <a:rPr lang="de-DE" sz="2000" dirty="0">
                <a:sym typeface="Wingdings" panose="05000000000000000000" pitchFamily="2" charset="2"/>
              </a:rPr>
              <a:t>Begrenzte Bewässerung mit im Winter gespeichertem Wasser</a:t>
            </a:r>
          </a:p>
          <a:p>
            <a:endParaRPr lang="de-DE" sz="2000" dirty="0">
              <a:sym typeface="Wingdings" panose="05000000000000000000" pitchFamily="2" charset="2"/>
            </a:endParaRPr>
          </a:p>
          <a:p>
            <a:r>
              <a:rPr lang="en-GB" sz="2000" dirty="0">
                <a:sym typeface="Wingdings" panose="05000000000000000000" pitchFamily="2" charset="2"/>
              </a:rPr>
              <a:t>(Wegmann, 2009</a:t>
            </a:r>
          </a:p>
          <a:p>
            <a:r>
              <a:rPr lang="en-GB" sz="2000" dirty="0">
                <a:sym typeface="Wingdings" panose="05000000000000000000" pitchFamily="2" charset="2"/>
              </a:rPr>
              <a:t>Grant et al. 2013)</a:t>
            </a:r>
            <a:endParaRPr lang="en-GB" sz="2000" dirty="0"/>
          </a:p>
        </p:txBody>
      </p:sp>
      <p:pic>
        <p:nvPicPr>
          <p:cNvPr id="7" name="Grafik 5">
            <a:extLst>
              <a:ext uri="{FF2B5EF4-FFF2-40B4-BE49-F238E27FC236}">
                <a16:creationId xmlns:a16="http://schemas.microsoft.com/office/drawing/2014/main" id="{0B0FC7ED-013F-AAD1-65A4-11D645BB2E99}"/>
              </a:ext>
            </a:extLst>
          </p:cNvPr>
          <p:cNvPicPr>
            <a:picLocks noChangeAspect="1"/>
          </p:cNvPicPr>
          <p:nvPr/>
        </p:nvPicPr>
        <p:blipFill rotWithShape="1">
          <a:blip r:embed="rId5"/>
          <a:srcRect l="31776" t="19033" r="29650" b="17151"/>
          <a:stretch/>
        </p:blipFill>
        <p:spPr>
          <a:xfrm>
            <a:off x="8153400" y="-208099"/>
            <a:ext cx="4038600" cy="5345207"/>
          </a:xfrm>
          <a:prstGeom prst="rect">
            <a:avLst/>
          </a:prstGeom>
        </p:spPr>
      </p:pic>
      <p:pic>
        <p:nvPicPr>
          <p:cNvPr id="8" name="Grafik 6">
            <a:extLst>
              <a:ext uri="{FF2B5EF4-FFF2-40B4-BE49-F238E27FC236}">
                <a16:creationId xmlns:a16="http://schemas.microsoft.com/office/drawing/2014/main" id="{592F018D-C3ED-3C55-6C1D-965A95AA37D6}"/>
              </a:ext>
            </a:extLst>
          </p:cNvPr>
          <p:cNvPicPr>
            <a:picLocks noChangeAspect="1"/>
          </p:cNvPicPr>
          <p:nvPr/>
        </p:nvPicPr>
        <p:blipFill rotWithShape="1">
          <a:blip r:embed="rId6"/>
          <a:srcRect l="77381" t="67225" r="2619" b="18638"/>
          <a:stretch/>
        </p:blipFill>
        <p:spPr>
          <a:xfrm>
            <a:off x="8272656" y="5027182"/>
            <a:ext cx="3887171" cy="2198104"/>
          </a:xfrm>
          <a:prstGeom prst="rect">
            <a:avLst/>
          </a:prstGeom>
        </p:spPr>
      </p:pic>
      <p:sp>
        <p:nvSpPr>
          <p:cNvPr id="9" name="TextBox 8">
            <a:extLst>
              <a:ext uri="{FF2B5EF4-FFF2-40B4-BE49-F238E27FC236}">
                <a16:creationId xmlns:a16="http://schemas.microsoft.com/office/drawing/2014/main" id="{54E27131-91FB-4736-1A81-417E2411353A}"/>
              </a:ext>
            </a:extLst>
          </p:cNvPr>
          <p:cNvSpPr txBox="1"/>
          <p:nvPr/>
        </p:nvSpPr>
        <p:spPr>
          <a:xfrm>
            <a:off x="8345663" y="6206363"/>
            <a:ext cx="3814164" cy="1015663"/>
          </a:xfrm>
          <a:prstGeom prst="rect">
            <a:avLst/>
          </a:prstGeom>
          <a:solidFill>
            <a:schemeClr val="bg1"/>
          </a:solidFill>
        </p:spPr>
        <p:txBody>
          <a:bodyPr wrap="square" rtlCol="0">
            <a:spAutoFit/>
          </a:bodyPr>
          <a:lstStyle/>
          <a:p>
            <a:r>
              <a:rPr lang="en-GB" sz="2000" dirty="0" err="1"/>
              <a:t>Niederschläge</a:t>
            </a:r>
            <a:r>
              <a:rPr lang="en-GB" sz="2000" dirty="0"/>
              <a:t> minus </a:t>
            </a:r>
            <a:r>
              <a:rPr lang="en-GB" sz="2000" dirty="0" err="1"/>
              <a:t>Verdunstung</a:t>
            </a:r>
            <a:r>
              <a:rPr lang="en-GB" sz="2000" dirty="0"/>
              <a:t> pro </a:t>
            </a:r>
            <a:r>
              <a:rPr lang="en-GB" sz="2000" dirty="0" err="1"/>
              <a:t>Jahr</a:t>
            </a:r>
            <a:r>
              <a:rPr lang="en-GB" sz="2000" dirty="0"/>
              <a:t> l/m2 (1961-1990)</a:t>
            </a:r>
          </a:p>
          <a:p>
            <a:endParaRPr lang="en-GB" sz="2000" dirty="0"/>
          </a:p>
        </p:txBody>
      </p:sp>
      <p:sp>
        <p:nvSpPr>
          <p:cNvPr id="10" name="Rectangle: Rounded Corners 9">
            <a:extLst>
              <a:ext uri="{FF2B5EF4-FFF2-40B4-BE49-F238E27FC236}">
                <a16:creationId xmlns:a16="http://schemas.microsoft.com/office/drawing/2014/main" id="{44726421-22A9-1EF1-F6CF-45D879C8D729}"/>
              </a:ext>
            </a:extLst>
          </p:cNvPr>
          <p:cNvSpPr/>
          <p:nvPr/>
        </p:nvSpPr>
        <p:spPr>
          <a:xfrm>
            <a:off x="8240483" y="5119179"/>
            <a:ext cx="1602017" cy="103142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9333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678B1F5-957C-ABF4-8F07-154638E754EF}"/>
              </a:ext>
            </a:extLst>
          </p:cNvPr>
          <p:cNvPicPr>
            <a:picLocks noChangeAspect="1"/>
          </p:cNvPicPr>
          <p:nvPr/>
        </p:nvPicPr>
        <p:blipFill rotWithShape="1">
          <a:blip r:embed="rId3"/>
          <a:srcRect l="13472" r="41806"/>
          <a:stretch/>
        </p:blipFill>
        <p:spPr>
          <a:xfrm>
            <a:off x="3608956" y="-3804"/>
            <a:ext cx="4089400" cy="6858000"/>
          </a:xfrm>
          <a:prstGeom prst="rect">
            <a:avLst/>
          </a:prstGeom>
        </p:spPr>
      </p:pic>
      <p:sp>
        <p:nvSpPr>
          <p:cNvPr id="3" name="Content Placeholder 2">
            <a:extLst>
              <a:ext uri="{FF2B5EF4-FFF2-40B4-BE49-F238E27FC236}">
                <a16:creationId xmlns:a16="http://schemas.microsoft.com/office/drawing/2014/main" id="{C1AF9F47-FA1D-5D84-CF4B-D948924518CD}"/>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59B2CDBC-AA57-5BB4-9252-E4CA9A1995BE}"/>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1528" r="15000"/>
          <a:stretch/>
        </p:blipFill>
        <p:spPr>
          <a:xfrm>
            <a:off x="0" y="0"/>
            <a:ext cx="3725296" cy="6858000"/>
          </a:xfrm>
          <a:prstGeom prst="rect">
            <a:avLst/>
          </a:prstGeom>
        </p:spPr>
      </p:pic>
      <p:pic>
        <p:nvPicPr>
          <p:cNvPr id="5" name="Grafik 3">
            <a:extLst>
              <a:ext uri="{FF2B5EF4-FFF2-40B4-BE49-F238E27FC236}">
                <a16:creationId xmlns:a16="http://schemas.microsoft.com/office/drawing/2014/main" id="{9B808DAF-AD99-A39A-F2E1-3D9B97D97374}"/>
              </a:ext>
            </a:extLst>
          </p:cNvPr>
          <p:cNvPicPr>
            <a:picLocks noChangeAspect="1"/>
          </p:cNvPicPr>
          <p:nvPr/>
        </p:nvPicPr>
        <p:blipFill>
          <a:blip r:embed="rId6"/>
          <a:stretch>
            <a:fillRect/>
          </a:stretch>
        </p:blipFill>
        <p:spPr>
          <a:xfrm>
            <a:off x="8022205" y="856146"/>
            <a:ext cx="3822700" cy="5435117"/>
          </a:xfrm>
          <a:prstGeom prst="rect">
            <a:avLst/>
          </a:prstGeom>
        </p:spPr>
      </p:pic>
      <p:sp>
        <p:nvSpPr>
          <p:cNvPr id="6" name="TextBox 5">
            <a:extLst>
              <a:ext uri="{FF2B5EF4-FFF2-40B4-BE49-F238E27FC236}">
                <a16:creationId xmlns:a16="http://schemas.microsoft.com/office/drawing/2014/main" id="{6C22B956-1C2E-D6A5-F64C-45BF5A335249}"/>
              </a:ext>
            </a:extLst>
          </p:cNvPr>
          <p:cNvSpPr txBox="1"/>
          <p:nvPr/>
        </p:nvSpPr>
        <p:spPr>
          <a:xfrm>
            <a:off x="4345555" y="334792"/>
            <a:ext cx="2171700" cy="5016758"/>
          </a:xfrm>
          <a:prstGeom prst="rect">
            <a:avLst/>
          </a:prstGeom>
          <a:solidFill>
            <a:srgbClr val="E7E6E6">
              <a:alpha val="69804"/>
            </a:srgbClr>
          </a:solidFill>
        </p:spPr>
        <p:txBody>
          <a:bodyPr wrap="square" lIns="91440" tIns="45720" rIns="91440" bIns="45720" rtlCol="0" anchor="t">
            <a:spAutoFit/>
          </a:bodyPr>
          <a:lstStyle/>
          <a:p>
            <a:r>
              <a:rPr lang="en-GB" sz="2000" dirty="0" err="1"/>
              <a:t>Erhöhung</a:t>
            </a:r>
            <a:r>
              <a:rPr lang="en-GB" sz="2000" dirty="0"/>
              <a:t> der Infiltration</a:t>
            </a:r>
          </a:p>
          <a:p>
            <a:endParaRPr lang="en-GB" sz="2000" dirty="0"/>
          </a:p>
          <a:p>
            <a:r>
              <a:rPr lang="en-GB" sz="2000" dirty="0">
                <a:latin typeface="Calibri"/>
                <a:ea typeface="Calibri"/>
                <a:cs typeface="Calibri"/>
                <a:sym typeface="Wingdings" panose="05000000000000000000" pitchFamily="2" charset="2"/>
              </a:rPr>
              <a:t></a:t>
            </a:r>
            <a:r>
              <a:rPr lang="en-GB" sz="2000" dirty="0" err="1"/>
              <a:t>Forstwirtschaft</a:t>
            </a:r>
            <a:r>
              <a:rPr lang="en-GB" sz="2000" dirty="0"/>
              <a:t> </a:t>
            </a:r>
            <a:r>
              <a:rPr lang="en-GB" sz="2000" dirty="0" err="1"/>
              <a:t>mit</a:t>
            </a:r>
            <a:r>
              <a:rPr lang="en-GB" sz="2000" dirty="0"/>
              <a:t> </a:t>
            </a:r>
            <a:r>
              <a:rPr lang="en-GB" sz="2000" dirty="0" err="1"/>
              <a:t>weniger</a:t>
            </a:r>
            <a:r>
              <a:rPr lang="en-GB" sz="2000" dirty="0"/>
              <a:t> </a:t>
            </a:r>
            <a:r>
              <a:rPr lang="en-GB" sz="2000" dirty="0" err="1"/>
              <a:t>Bodenverdichtung</a:t>
            </a:r>
            <a:r>
              <a:rPr lang="en-GB" sz="2000" dirty="0">
                <a:sym typeface="Wingdings" panose="05000000000000000000" pitchFamily="2" charset="2"/>
              </a:rPr>
              <a:t> </a:t>
            </a:r>
            <a:r>
              <a:rPr lang="de-DE" sz="2000" dirty="0">
                <a:sym typeface="Wingdings" panose="05000000000000000000" pitchFamily="2" charset="2"/>
              </a:rPr>
              <a:t>Der Waldboden von Laubbäumen versickert mehr Wasser als der Boden in Nadelwäldern</a:t>
            </a:r>
          </a:p>
          <a:p>
            <a:r>
              <a:rPr lang="en-GB" sz="2000" dirty="0">
                <a:sym typeface="Wingdings" panose="05000000000000000000" pitchFamily="2" charset="2"/>
              </a:rPr>
              <a:t></a:t>
            </a:r>
            <a:r>
              <a:rPr lang="de-DE" sz="2000" dirty="0">
                <a:sym typeface="Wingdings" panose="05000000000000000000" pitchFamily="2" charset="2"/>
              </a:rPr>
              <a:t>Wälle zum Auffangen von Regenwasser im Wald</a:t>
            </a:r>
            <a:endParaRPr lang="en-GB" sz="2000" dirty="0">
              <a:sym typeface="Wingdings" panose="05000000000000000000" pitchFamily="2" charset="2"/>
            </a:endParaRPr>
          </a:p>
        </p:txBody>
      </p:sp>
      <p:sp>
        <p:nvSpPr>
          <p:cNvPr id="7" name="TextBox 6">
            <a:extLst>
              <a:ext uri="{FF2B5EF4-FFF2-40B4-BE49-F238E27FC236}">
                <a16:creationId xmlns:a16="http://schemas.microsoft.com/office/drawing/2014/main" id="{4DBEBBA6-ED10-7BF9-56AC-D5588851F637}"/>
              </a:ext>
            </a:extLst>
          </p:cNvPr>
          <p:cNvSpPr txBox="1"/>
          <p:nvPr/>
        </p:nvSpPr>
        <p:spPr>
          <a:xfrm>
            <a:off x="190501" y="255098"/>
            <a:ext cx="2717800" cy="1015663"/>
          </a:xfrm>
          <a:prstGeom prst="rect">
            <a:avLst/>
          </a:prstGeom>
          <a:solidFill>
            <a:srgbClr val="E7E6E6">
              <a:alpha val="69804"/>
            </a:srgbClr>
          </a:solidFill>
        </p:spPr>
        <p:txBody>
          <a:bodyPr wrap="square" rtlCol="0">
            <a:spAutoFit/>
          </a:bodyPr>
          <a:lstStyle/>
          <a:p>
            <a:r>
              <a:rPr lang="de-DE" sz="2000" dirty="0"/>
              <a:t>Absorption von Niederschlägen im Winter und Sommer</a:t>
            </a:r>
            <a:endParaRPr lang="en-GB" sz="2000" dirty="0"/>
          </a:p>
        </p:txBody>
      </p:sp>
      <p:sp>
        <p:nvSpPr>
          <p:cNvPr id="8" name="Rectangle: Rounded Corners 7">
            <a:extLst>
              <a:ext uri="{FF2B5EF4-FFF2-40B4-BE49-F238E27FC236}">
                <a16:creationId xmlns:a16="http://schemas.microsoft.com/office/drawing/2014/main" id="{F9289A70-751E-BDBE-0CA3-7AA6922A75DE}"/>
              </a:ext>
            </a:extLst>
          </p:cNvPr>
          <p:cNvSpPr/>
          <p:nvPr/>
        </p:nvSpPr>
        <p:spPr>
          <a:xfrm rot="21031301">
            <a:off x="7882047" y="648289"/>
            <a:ext cx="3912428" cy="5152365"/>
          </a:xfrm>
          <a:custGeom>
            <a:avLst/>
            <a:gdLst>
              <a:gd name="connsiteX0" fmla="*/ 0 w 4149546"/>
              <a:gd name="connsiteY0" fmla="*/ 691605 h 4188148"/>
              <a:gd name="connsiteX1" fmla="*/ 691605 w 4149546"/>
              <a:gd name="connsiteY1" fmla="*/ 0 h 4188148"/>
              <a:gd name="connsiteX2" fmla="*/ 3457941 w 4149546"/>
              <a:gd name="connsiteY2" fmla="*/ 0 h 4188148"/>
              <a:gd name="connsiteX3" fmla="*/ 4149546 w 4149546"/>
              <a:gd name="connsiteY3" fmla="*/ 691605 h 4188148"/>
              <a:gd name="connsiteX4" fmla="*/ 4149546 w 4149546"/>
              <a:gd name="connsiteY4" fmla="*/ 3496543 h 4188148"/>
              <a:gd name="connsiteX5" fmla="*/ 3457941 w 4149546"/>
              <a:gd name="connsiteY5" fmla="*/ 4188148 h 4188148"/>
              <a:gd name="connsiteX6" fmla="*/ 691605 w 4149546"/>
              <a:gd name="connsiteY6" fmla="*/ 4188148 h 4188148"/>
              <a:gd name="connsiteX7" fmla="*/ 0 w 4149546"/>
              <a:gd name="connsiteY7" fmla="*/ 3496543 h 4188148"/>
              <a:gd name="connsiteX8" fmla="*/ 0 w 4149546"/>
              <a:gd name="connsiteY8" fmla="*/ 691605 h 4188148"/>
              <a:gd name="connsiteX0" fmla="*/ 0 w 4149546"/>
              <a:gd name="connsiteY0" fmla="*/ 691605 h 4298991"/>
              <a:gd name="connsiteX1" fmla="*/ 691605 w 4149546"/>
              <a:gd name="connsiteY1" fmla="*/ 0 h 4298991"/>
              <a:gd name="connsiteX2" fmla="*/ 3457941 w 4149546"/>
              <a:gd name="connsiteY2" fmla="*/ 0 h 4298991"/>
              <a:gd name="connsiteX3" fmla="*/ 4149546 w 4149546"/>
              <a:gd name="connsiteY3" fmla="*/ 691605 h 4298991"/>
              <a:gd name="connsiteX4" fmla="*/ 4149546 w 4149546"/>
              <a:gd name="connsiteY4" fmla="*/ 3496543 h 4298991"/>
              <a:gd name="connsiteX5" fmla="*/ 3457941 w 4149546"/>
              <a:gd name="connsiteY5" fmla="*/ 4188148 h 4298991"/>
              <a:gd name="connsiteX6" fmla="*/ 1355516 w 4149546"/>
              <a:gd name="connsiteY6" fmla="*/ 4298991 h 4298991"/>
              <a:gd name="connsiteX7" fmla="*/ 0 w 4149546"/>
              <a:gd name="connsiteY7" fmla="*/ 3496543 h 4298991"/>
              <a:gd name="connsiteX8" fmla="*/ 0 w 4149546"/>
              <a:gd name="connsiteY8" fmla="*/ 691605 h 4298991"/>
              <a:gd name="connsiteX0" fmla="*/ 0 w 4149546"/>
              <a:gd name="connsiteY0" fmla="*/ 691605 h 4361100"/>
              <a:gd name="connsiteX1" fmla="*/ 691605 w 4149546"/>
              <a:gd name="connsiteY1" fmla="*/ 0 h 4361100"/>
              <a:gd name="connsiteX2" fmla="*/ 3457941 w 4149546"/>
              <a:gd name="connsiteY2" fmla="*/ 0 h 4361100"/>
              <a:gd name="connsiteX3" fmla="*/ 4149546 w 4149546"/>
              <a:gd name="connsiteY3" fmla="*/ 691605 h 4361100"/>
              <a:gd name="connsiteX4" fmla="*/ 4149546 w 4149546"/>
              <a:gd name="connsiteY4" fmla="*/ 3496543 h 4361100"/>
              <a:gd name="connsiteX5" fmla="*/ 3457941 w 4149546"/>
              <a:gd name="connsiteY5" fmla="*/ 4188148 h 4361100"/>
              <a:gd name="connsiteX6" fmla="*/ 3274469 w 4149546"/>
              <a:gd name="connsiteY6" fmla="*/ 4324195 h 4361100"/>
              <a:gd name="connsiteX7" fmla="*/ 1355516 w 4149546"/>
              <a:gd name="connsiteY7" fmla="*/ 4298991 h 4361100"/>
              <a:gd name="connsiteX8" fmla="*/ 0 w 4149546"/>
              <a:gd name="connsiteY8" fmla="*/ 3496543 h 4361100"/>
              <a:gd name="connsiteX9" fmla="*/ 0 w 4149546"/>
              <a:gd name="connsiteY9" fmla="*/ 691605 h 4361100"/>
              <a:gd name="connsiteX0" fmla="*/ 0 w 4149546"/>
              <a:gd name="connsiteY0" fmla="*/ 691605 h 4326621"/>
              <a:gd name="connsiteX1" fmla="*/ 691605 w 4149546"/>
              <a:gd name="connsiteY1" fmla="*/ 0 h 4326621"/>
              <a:gd name="connsiteX2" fmla="*/ 3457941 w 4149546"/>
              <a:gd name="connsiteY2" fmla="*/ 0 h 4326621"/>
              <a:gd name="connsiteX3" fmla="*/ 4149546 w 4149546"/>
              <a:gd name="connsiteY3" fmla="*/ 691605 h 4326621"/>
              <a:gd name="connsiteX4" fmla="*/ 4149546 w 4149546"/>
              <a:gd name="connsiteY4" fmla="*/ 3496543 h 4326621"/>
              <a:gd name="connsiteX5" fmla="*/ 3457941 w 4149546"/>
              <a:gd name="connsiteY5" fmla="*/ 4188148 h 4326621"/>
              <a:gd name="connsiteX6" fmla="*/ 3274469 w 4149546"/>
              <a:gd name="connsiteY6" fmla="*/ 4324195 h 4326621"/>
              <a:gd name="connsiteX7" fmla="*/ 2192794 w 4149546"/>
              <a:gd name="connsiteY7" fmla="*/ 4142635 h 4326621"/>
              <a:gd name="connsiteX8" fmla="*/ 0 w 4149546"/>
              <a:gd name="connsiteY8" fmla="*/ 3496543 h 4326621"/>
              <a:gd name="connsiteX9" fmla="*/ 0 w 4149546"/>
              <a:gd name="connsiteY9" fmla="*/ 691605 h 4326621"/>
              <a:gd name="connsiteX0" fmla="*/ 0 w 4149546"/>
              <a:gd name="connsiteY0" fmla="*/ 691605 h 4848743"/>
              <a:gd name="connsiteX1" fmla="*/ 691605 w 4149546"/>
              <a:gd name="connsiteY1" fmla="*/ 0 h 4848743"/>
              <a:gd name="connsiteX2" fmla="*/ 3457941 w 4149546"/>
              <a:gd name="connsiteY2" fmla="*/ 0 h 4848743"/>
              <a:gd name="connsiteX3" fmla="*/ 4149546 w 4149546"/>
              <a:gd name="connsiteY3" fmla="*/ 691605 h 4848743"/>
              <a:gd name="connsiteX4" fmla="*/ 4149546 w 4149546"/>
              <a:gd name="connsiteY4" fmla="*/ 3496543 h 4848743"/>
              <a:gd name="connsiteX5" fmla="*/ 3457941 w 4149546"/>
              <a:gd name="connsiteY5" fmla="*/ 4188148 h 4848743"/>
              <a:gd name="connsiteX6" fmla="*/ 3274469 w 4149546"/>
              <a:gd name="connsiteY6" fmla="*/ 4324195 h 4848743"/>
              <a:gd name="connsiteX7" fmla="*/ 2192794 w 4149546"/>
              <a:gd name="connsiteY7" fmla="*/ 4142635 h 4848743"/>
              <a:gd name="connsiteX8" fmla="*/ 252279 w 4149546"/>
              <a:gd name="connsiteY8" fmla="*/ 4761861 h 4848743"/>
              <a:gd name="connsiteX9" fmla="*/ 0 w 4149546"/>
              <a:gd name="connsiteY9" fmla="*/ 691605 h 484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9546" h="4848743">
                <a:moveTo>
                  <a:pt x="0" y="691605"/>
                </a:moveTo>
                <a:cubicBezTo>
                  <a:pt x="0" y="309642"/>
                  <a:pt x="309642" y="0"/>
                  <a:pt x="691605" y="0"/>
                </a:cubicBezTo>
                <a:lnTo>
                  <a:pt x="3457941" y="0"/>
                </a:lnTo>
                <a:cubicBezTo>
                  <a:pt x="3839904" y="0"/>
                  <a:pt x="4149546" y="309642"/>
                  <a:pt x="4149546" y="691605"/>
                </a:cubicBezTo>
                <a:lnTo>
                  <a:pt x="4149546" y="3496543"/>
                </a:lnTo>
                <a:cubicBezTo>
                  <a:pt x="4149546" y="3878506"/>
                  <a:pt x="3839904" y="4188148"/>
                  <a:pt x="3457941" y="4188148"/>
                </a:cubicBezTo>
                <a:cubicBezTo>
                  <a:pt x="3327414" y="4298604"/>
                  <a:pt x="3624873" y="4305721"/>
                  <a:pt x="3274469" y="4324195"/>
                </a:cubicBezTo>
                <a:cubicBezTo>
                  <a:pt x="2924065" y="4342669"/>
                  <a:pt x="2753858" y="4253091"/>
                  <a:pt x="2192794" y="4142635"/>
                </a:cubicBezTo>
                <a:cubicBezTo>
                  <a:pt x="1810831" y="4142635"/>
                  <a:pt x="252279" y="5143824"/>
                  <a:pt x="252279" y="4761861"/>
                </a:cubicBezTo>
                <a:lnTo>
                  <a:pt x="0" y="691605"/>
                </a:lnTo>
                <a:close/>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C34CB8C1-1B39-6ECF-366A-A09AB6D6D3C8}"/>
              </a:ext>
            </a:extLst>
          </p:cNvPr>
          <p:cNvSpPr txBox="1"/>
          <p:nvPr/>
        </p:nvSpPr>
        <p:spPr>
          <a:xfrm>
            <a:off x="258141" y="4598154"/>
            <a:ext cx="2717800" cy="1631216"/>
          </a:xfrm>
          <a:prstGeom prst="rect">
            <a:avLst/>
          </a:prstGeom>
          <a:solidFill>
            <a:srgbClr val="E7E6E6">
              <a:alpha val="69804"/>
            </a:srgbClr>
          </a:solidFill>
        </p:spPr>
        <p:txBody>
          <a:bodyPr wrap="square" rtlCol="0">
            <a:spAutoFit/>
          </a:bodyPr>
          <a:lstStyle/>
          <a:p>
            <a:r>
              <a:rPr lang="de-DE" sz="2000" dirty="0">
                <a:sym typeface="Wingdings" panose="05000000000000000000" pitchFamily="2" charset="2"/>
              </a:rPr>
              <a:t>Bewaldete Gebiete speichern 25-50 % mehr Wasser als </a:t>
            </a:r>
            <a:r>
              <a:rPr lang="de-DE" sz="2000" dirty="0" err="1">
                <a:sym typeface="Wingdings" panose="05000000000000000000" pitchFamily="2" charset="2"/>
              </a:rPr>
              <a:t>unbewaldete</a:t>
            </a:r>
            <a:r>
              <a:rPr lang="de-DE" sz="2000" dirty="0">
                <a:sym typeface="Wingdings" panose="05000000000000000000" pitchFamily="2" charset="2"/>
              </a:rPr>
              <a:t> Gebiete </a:t>
            </a:r>
          </a:p>
          <a:p>
            <a:r>
              <a:rPr lang="en-GB" sz="2000" dirty="0"/>
              <a:t>(EEA 2015)</a:t>
            </a:r>
          </a:p>
        </p:txBody>
      </p:sp>
    </p:spTree>
    <p:extLst>
      <p:ext uri="{BB962C8B-B14F-4D97-AF65-F5344CB8AC3E}">
        <p14:creationId xmlns:p14="http://schemas.microsoft.com/office/powerpoint/2010/main" val="126012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437C-3F90-75B8-1EA1-644DEB3A5B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8FF3CA9-CC39-FBE3-9B78-75ABB0F7C756}"/>
              </a:ext>
            </a:extLst>
          </p:cNvPr>
          <p:cNvSpPr>
            <a:spLocks noGrp="1"/>
          </p:cNvSpPr>
          <p:nvPr>
            <p:ph idx="1"/>
          </p:nvPr>
        </p:nvSpPr>
        <p:spPr/>
        <p:txBody>
          <a:bodyPr/>
          <a:lstStyle/>
          <a:p>
            <a:endParaRPr lang="en-GB"/>
          </a:p>
        </p:txBody>
      </p:sp>
      <p:pic>
        <p:nvPicPr>
          <p:cNvPr id="4" name="Picture 3" descr="Green leaf with dew on a dark nature background">
            <a:extLst>
              <a:ext uri="{FF2B5EF4-FFF2-40B4-BE49-F238E27FC236}">
                <a16:creationId xmlns:a16="http://schemas.microsoft.com/office/drawing/2014/main" id="{6ED447BD-4D54-9A37-BD92-8D648EFA27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0899"/>
            <a:ext cx="12192000" cy="8508899"/>
          </a:xfrm>
          <a:prstGeom prst="rect">
            <a:avLst/>
          </a:prstGeom>
        </p:spPr>
      </p:pic>
      <p:sp>
        <p:nvSpPr>
          <p:cNvPr id="5" name="TextBox 4">
            <a:extLst>
              <a:ext uri="{FF2B5EF4-FFF2-40B4-BE49-F238E27FC236}">
                <a16:creationId xmlns:a16="http://schemas.microsoft.com/office/drawing/2014/main" id="{FD3FE599-4AF0-3978-E92C-E96154A64B66}"/>
              </a:ext>
            </a:extLst>
          </p:cNvPr>
          <p:cNvSpPr txBox="1"/>
          <p:nvPr/>
        </p:nvSpPr>
        <p:spPr>
          <a:xfrm>
            <a:off x="382818" y="4965266"/>
            <a:ext cx="1460496" cy="400110"/>
          </a:xfrm>
          <a:prstGeom prst="rect">
            <a:avLst/>
          </a:prstGeom>
          <a:solidFill>
            <a:srgbClr val="E7E6E6">
              <a:alpha val="69804"/>
            </a:srgbClr>
          </a:solidFill>
        </p:spPr>
        <p:txBody>
          <a:bodyPr wrap="square" rtlCol="0">
            <a:spAutoFit/>
          </a:bodyPr>
          <a:lstStyle/>
          <a:p>
            <a:r>
              <a:rPr lang="en-GB" sz="2000" dirty="0" err="1"/>
              <a:t>Ausblick</a:t>
            </a:r>
            <a:endParaRPr lang="en-GB" sz="2000" dirty="0"/>
          </a:p>
        </p:txBody>
      </p:sp>
      <p:pic>
        <p:nvPicPr>
          <p:cNvPr id="6" name="Picture 5" descr="Hiker enjoying mountain view">
            <a:extLst>
              <a:ext uri="{FF2B5EF4-FFF2-40B4-BE49-F238E27FC236}">
                <a16:creationId xmlns:a16="http://schemas.microsoft.com/office/drawing/2014/main" id="{EB1CA5A6-B1AA-605F-5067-CECFFA37C035}"/>
              </a:ext>
            </a:extLst>
          </p:cNvPr>
          <p:cNvPicPr>
            <a:picLocks noChangeAspect="1"/>
          </p:cNvPicPr>
          <p:nvPr/>
        </p:nvPicPr>
        <p:blipFill rotWithShape="1">
          <a:blip r:embed="rId4">
            <a:extLst>
              <a:ext uri="{28A0092B-C50C-407E-A947-70E740481C1C}">
                <a14:useLocalDpi xmlns:a14="http://schemas.microsoft.com/office/drawing/2010/main" val="0"/>
              </a:ext>
            </a:extLst>
          </a:blip>
          <a:srcRect l="32642" t="14158" r="12579"/>
          <a:stretch/>
        </p:blipFill>
        <p:spPr>
          <a:xfrm>
            <a:off x="4968861" y="365125"/>
            <a:ext cx="5628800" cy="5887039"/>
          </a:xfrm>
          <a:prstGeom prst="ellipse">
            <a:avLst/>
          </a:prstGeom>
          <a:ln>
            <a:noFill/>
          </a:ln>
          <a:effectLst>
            <a:softEdge rad="112500"/>
          </a:effectLst>
        </p:spPr>
      </p:pic>
    </p:spTree>
    <p:extLst>
      <p:ext uri="{BB962C8B-B14F-4D97-AF65-F5344CB8AC3E}">
        <p14:creationId xmlns:p14="http://schemas.microsoft.com/office/powerpoint/2010/main" val="925321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Green leaf with dew on a dark nature background">
            <a:extLst>
              <a:ext uri="{FF2B5EF4-FFF2-40B4-BE49-F238E27FC236}">
                <a16:creationId xmlns:a16="http://schemas.microsoft.com/office/drawing/2014/main" id="{7DB8AF7C-06AC-D360-1F43-C612E4A47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0899"/>
            <a:ext cx="12192000" cy="8508899"/>
          </a:xfrm>
          <a:prstGeom prst="rect">
            <a:avLst/>
          </a:prstGeom>
        </p:spPr>
      </p:pic>
      <p:sp>
        <p:nvSpPr>
          <p:cNvPr id="20" name="TextBox 19">
            <a:extLst>
              <a:ext uri="{FF2B5EF4-FFF2-40B4-BE49-F238E27FC236}">
                <a16:creationId xmlns:a16="http://schemas.microsoft.com/office/drawing/2014/main" id="{DDFAAED6-BE51-2AA3-B6A7-6F9219FCD401}"/>
              </a:ext>
            </a:extLst>
          </p:cNvPr>
          <p:cNvSpPr txBox="1"/>
          <p:nvPr/>
        </p:nvSpPr>
        <p:spPr>
          <a:xfrm>
            <a:off x="3800835" y="478304"/>
            <a:ext cx="4590329" cy="1631216"/>
          </a:xfrm>
          <a:prstGeom prst="rect">
            <a:avLst/>
          </a:prstGeom>
          <a:solidFill>
            <a:srgbClr val="E7E6E6">
              <a:alpha val="69804"/>
            </a:srgbClr>
          </a:solidFill>
        </p:spPr>
        <p:txBody>
          <a:bodyPr wrap="square" lIns="91440" tIns="45720" rIns="91440" bIns="45720" rtlCol="0" anchor="t">
            <a:spAutoFit/>
          </a:bodyPr>
          <a:lstStyle/>
          <a:p>
            <a:r>
              <a:rPr lang="en-GB" sz="2000" dirty="0"/>
              <a:t>Wald und Wasser </a:t>
            </a:r>
            <a:r>
              <a:rPr lang="en-GB" sz="2000" dirty="0" err="1"/>
              <a:t>im</a:t>
            </a:r>
            <a:r>
              <a:rPr lang="en-GB" sz="2000" dirty="0"/>
              <a:t> ‘</a:t>
            </a:r>
            <a:r>
              <a:rPr lang="en-GB" sz="2000" dirty="0" err="1"/>
              <a:t>anderen</a:t>
            </a:r>
            <a:r>
              <a:rPr lang="en-GB" sz="2000" dirty="0"/>
              <a:t>’ </a:t>
            </a:r>
            <a:r>
              <a:rPr lang="en-GB" sz="2000" dirty="0" err="1"/>
              <a:t>Bereich</a:t>
            </a:r>
            <a:r>
              <a:rPr lang="en-GB" sz="2000" dirty="0"/>
              <a:t> </a:t>
            </a:r>
          </a:p>
          <a:p>
            <a:endParaRPr lang="en-GB" sz="2000" dirty="0"/>
          </a:p>
          <a:p>
            <a:r>
              <a:rPr lang="en-GB" sz="2000" dirty="0" err="1"/>
              <a:t>Austausch</a:t>
            </a:r>
            <a:r>
              <a:rPr lang="en-GB" sz="2000" dirty="0"/>
              <a:t> Best-Practice-</a:t>
            </a:r>
            <a:r>
              <a:rPr lang="en-GB" sz="2000" dirty="0" err="1"/>
              <a:t>Beispiele</a:t>
            </a:r>
            <a:r>
              <a:rPr lang="en-GB" sz="2000" dirty="0"/>
              <a:t>  </a:t>
            </a:r>
            <a:endParaRPr lang="en-GB" sz="2000" dirty="0">
              <a:ea typeface="Calibri"/>
              <a:cs typeface="Calibri"/>
            </a:endParaRPr>
          </a:p>
          <a:p>
            <a:endParaRPr lang="en-GB" sz="2000" dirty="0"/>
          </a:p>
          <a:p>
            <a:r>
              <a:rPr lang="en-GB" sz="2000" dirty="0" err="1"/>
              <a:t>Formalisierung</a:t>
            </a:r>
            <a:r>
              <a:rPr lang="en-GB" sz="2000" dirty="0"/>
              <a:t> der Zusammenarbeit</a:t>
            </a:r>
          </a:p>
        </p:txBody>
      </p:sp>
      <p:pic>
        <p:nvPicPr>
          <p:cNvPr id="15" name="Picture 14">
            <a:extLst>
              <a:ext uri="{FF2B5EF4-FFF2-40B4-BE49-F238E27FC236}">
                <a16:creationId xmlns:a16="http://schemas.microsoft.com/office/drawing/2014/main" id="{DA1543FF-7B6B-1212-6B3F-4FB5ADE1E8A1}"/>
              </a:ext>
            </a:extLst>
          </p:cNvPr>
          <p:cNvPicPr>
            <a:picLocks noChangeAspect="1"/>
          </p:cNvPicPr>
          <p:nvPr/>
        </p:nvPicPr>
        <p:blipFill rotWithShape="1">
          <a:blip r:embed="rId4"/>
          <a:srcRect l="2777" t="5497" r="64153" b="34539"/>
          <a:stretch/>
        </p:blipFill>
        <p:spPr>
          <a:xfrm>
            <a:off x="6962638" y="3252692"/>
            <a:ext cx="3000512" cy="3060522"/>
          </a:xfrm>
          <a:prstGeom prst="rect">
            <a:avLst/>
          </a:prstGeom>
        </p:spPr>
      </p:pic>
      <p:pic>
        <p:nvPicPr>
          <p:cNvPr id="22" name="Picture 21">
            <a:extLst>
              <a:ext uri="{FF2B5EF4-FFF2-40B4-BE49-F238E27FC236}">
                <a16:creationId xmlns:a16="http://schemas.microsoft.com/office/drawing/2014/main" id="{DEE28EEB-AAF6-5F97-36E2-2B278479CBE3}"/>
              </a:ext>
            </a:extLst>
          </p:cNvPr>
          <p:cNvPicPr>
            <a:picLocks noChangeAspect="1"/>
          </p:cNvPicPr>
          <p:nvPr/>
        </p:nvPicPr>
        <p:blipFill>
          <a:blip r:embed="rId5"/>
          <a:stretch>
            <a:fillRect/>
          </a:stretch>
        </p:blipFill>
        <p:spPr>
          <a:xfrm>
            <a:off x="1866252" y="3252265"/>
            <a:ext cx="3301332" cy="3059425"/>
          </a:xfrm>
          <a:prstGeom prst="rect">
            <a:avLst/>
          </a:prstGeom>
        </p:spPr>
      </p:pic>
      <p:sp>
        <p:nvSpPr>
          <p:cNvPr id="23" name="Arrow: Right 22">
            <a:extLst>
              <a:ext uri="{FF2B5EF4-FFF2-40B4-BE49-F238E27FC236}">
                <a16:creationId xmlns:a16="http://schemas.microsoft.com/office/drawing/2014/main" id="{D4637348-CD75-2F29-2B24-6C68B52C1D46}"/>
              </a:ext>
            </a:extLst>
          </p:cNvPr>
          <p:cNvSpPr/>
          <p:nvPr/>
        </p:nvSpPr>
        <p:spPr>
          <a:xfrm>
            <a:off x="5562071" y="4546499"/>
            <a:ext cx="1006079" cy="779948"/>
          </a:xfrm>
          <a:prstGeom prst="right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58D7D68D-BF00-0191-CC36-0B4ED49E509B}"/>
              </a:ext>
            </a:extLst>
          </p:cNvPr>
          <p:cNvSpPr txBox="1"/>
          <p:nvPr/>
        </p:nvSpPr>
        <p:spPr>
          <a:xfrm>
            <a:off x="2415428" y="2852155"/>
            <a:ext cx="2131782" cy="400110"/>
          </a:xfrm>
          <a:prstGeom prst="rect">
            <a:avLst/>
          </a:prstGeom>
          <a:solidFill>
            <a:srgbClr val="E7E6E6">
              <a:alpha val="69804"/>
            </a:srgbClr>
          </a:solidFill>
        </p:spPr>
        <p:txBody>
          <a:bodyPr wrap="square" rtlCol="0">
            <a:spAutoFit/>
          </a:bodyPr>
          <a:lstStyle/>
          <a:p>
            <a:r>
              <a:rPr lang="en-GB" sz="2000" dirty="0" err="1"/>
              <a:t>Getrenntes</a:t>
            </a:r>
            <a:r>
              <a:rPr lang="en-GB" sz="2000" dirty="0"/>
              <a:t> </a:t>
            </a:r>
            <a:r>
              <a:rPr lang="en-GB" sz="2000" dirty="0" err="1"/>
              <a:t>Paar</a:t>
            </a:r>
            <a:endParaRPr lang="en-GB" sz="2000" dirty="0"/>
          </a:p>
        </p:txBody>
      </p:sp>
      <p:sp>
        <p:nvSpPr>
          <p:cNvPr id="25" name="TextBox 24">
            <a:extLst>
              <a:ext uri="{FF2B5EF4-FFF2-40B4-BE49-F238E27FC236}">
                <a16:creationId xmlns:a16="http://schemas.microsoft.com/office/drawing/2014/main" id="{82609AEA-6321-49FC-ADB8-A08AA4EAA4C1}"/>
              </a:ext>
            </a:extLst>
          </p:cNvPr>
          <p:cNvSpPr txBox="1"/>
          <p:nvPr/>
        </p:nvSpPr>
        <p:spPr>
          <a:xfrm>
            <a:off x="7644792" y="2852155"/>
            <a:ext cx="1537447" cy="400110"/>
          </a:xfrm>
          <a:prstGeom prst="rect">
            <a:avLst/>
          </a:prstGeom>
          <a:solidFill>
            <a:srgbClr val="E7E6E6">
              <a:alpha val="69804"/>
            </a:srgbClr>
          </a:solidFill>
        </p:spPr>
        <p:txBody>
          <a:bodyPr wrap="square" rtlCol="0">
            <a:spAutoFit/>
          </a:bodyPr>
          <a:lstStyle/>
          <a:p>
            <a:r>
              <a:rPr lang="en-GB" sz="2000" dirty="0" err="1"/>
              <a:t>Ideales</a:t>
            </a:r>
            <a:r>
              <a:rPr lang="en-GB" sz="2000" dirty="0"/>
              <a:t> </a:t>
            </a:r>
            <a:r>
              <a:rPr lang="en-GB" sz="2000" dirty="0" err="1"/>
              <a:t>Paar</a:t>
            </a:r>
            <a:endParaRPr lang="en-GB" sz="2000" dirty="0"/>
          </a:p>
        </p:txBody>
      </p:sp>
    </p:spTree>
    <p:extLst>
      <p:ext uri="{BB962C8B-B14F-4D97-AF65-F5344CB8AC3E}">
        <p14:creationId xmlns:p14="http://schemas.microsoft.com/office/powerpoint/2010/main" val="1349635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3556CDB0-A45C-85B8-C7EE-97510F05CC09}"/>
              </a:ext>
            </a:extLst>
          </p:cNvPr>
          <p:cNvPicPr>
            <a:picLocks noChangeAspect="1"/>
          </p:cNvPicPr>
          <p:nvPr/>
        </p:nvPicPr>
        <p:blipFill rotWithShape="1">
          <a:blip r:embed="rId3"/>
          <a:srcRect l="16316" t="29355" r="58473" b="18890"/>
          <a:stretch/>
        </p:blipFill>
        <p:spPr>
          <a:xfrm>
            <a:off x="5777625" y="4242057"/>
            <a:ext cx="4108732" cy="2372211"/>
          </a:xfrm>
          <a:prstGeom prst="rect">
            <a:avLst/>
          </a:prstGeom>
        </p:spPr>
      </p:pic>
      <p:pic>
        <p:nvPicPr>
          <p:cNvPr id="18" name="Picture 17" descr="A river flowing through a forest&#10;&#10;Description automatically generated">
            <a:extLst>
              <a:ext uri="{FF2B5EF4-FFF2-40B4-BE49-F238E27FC236}">
                <a16:creationId xmlns:a16="http://schemas.microsoft.com/office/drawing/2014/main" id="{463993B3-B0B8-3290-A111-EB51ACAE904A}"/>
              </a:ext>
            </a:extLst>
          </p:cNvPr>
          <p:cNvPicPr>
            <a:picLocks noChangeAspect="1"/>
          </p:cNvPicPr>
          <p:nvPr/>
        </p:nvPicPr>
        <p:blipFill rotWithShape="1">
          <a:blip r:embed="rId4">
            <a:extLst>
              <a:ext uri="{28A0092B-C50C-407E-A947-70E740481C1C}">
                <a14:useLocalDpi xmlns:a14="http://schemas.microsoft.com/office/drawing/2010/main" val="0"/>
              </a:ext>
            </a:extLst>
          </a:blip>
          <a:srcRect l="35627" t="769" r="15719" b="-769"/>
          <a:stretch/>
        </p:blipFill>
        <p:spPr>
          <a:xfrm>
            <a:off x="0" y="0"/>
            <a:ext cx="5062997" cy="6937380"/>
          </a:xfrm>
          <a:prstGeom prst="rect">
            <a:avLst/>
          </a:prstGeom>
        </p:spPr>
      </p:pic>
      <p:sp>
        <p:nvSpPr>
          <p:cNvPr id="5" name="TextBox 4">
            <a:extLst>
              <a:ext uri="{FF2B5EF4-FFF2-40B4-BE49-F238E27FC236}">
                <a16:creationId xmlns:a16="http://schemas.microsoft.com/office/drawing/2014/main" id="{CD2EBFDB-E9BB-2761-CC6A-AB9F579796B9}"/>
              </a:ext>
            </a:extLst>
          </p:cNvPr>
          <p:cNvSpPr txBox="1"/>
          <p:nvPr/>
        </p:nvSpPr>
        <p:spPr>
          <a:xfrm>
            <a:off x="714628" y="2721114"/>
            <a:ext cx="3724734" cy="707886"/>
          </a:xfrm>
          <a:prstGeom prst="rect">
            <a:avLst/>
          </a:prstGeom>
          <a:solidFill>
            <a:srgbClr val="E7E6E6">
              <a:alpha val="69804"/>
            </a:srgbClr>
          </a:solidFill>
        </p:spPr>
        <p:txBody>
          <a:bodyPr wrap="square" rtlCol="0">
            <a:spAutoFit/>
          </a:bodyPr>
          <a:lstStyle/>
          <a:p>
            <a:r>
              <a:rPr lang="en-GB" sz="2000" dirty="0"/>
              <a:t>2 </a:t>
            </a:r>
            <a:r>
              <a:rPr lang="en-GB" sz="2000" dirty="0" err="1"/>
              <a:t>Beispiele</a:t>
            </a:r>
            <a:r>
              <a:rPr lang="en-GB" sz="2000" dirty="0"/>
              <a:t> für </a:t>
            </a:r>
            <a:r>
              <a:rPr lang="en-GB" sz="2000" dirty="0" err="1"/>
              <a:t>Finanzierungsmechanismen</a:t>
            </a:r>
            <a:endParaRPr lang="en-GB" sz="2000" dirty="0"/>
          </a:p>
        </p:txBody>
      </p:sp>
      <p:pic>
        <p:nvPicPr>
          <p:cNvPr id="20" name="Picture 19">
            <a:extLst>
              <a:ext uri="{FF2B5EF4-FFF2-40B4-BE49-F238E27FC236}">
                <a16:creationId xmlns:a16="http://schemas.microsoft.com/office/drawing/2014/main" id="{2820708C-1831-3B80-6385-2366B3262A8A}"/>
              </a:ext>
            </a:extLst>
          </p:cNvPr>
          <p:cNvPicPr>
            <a:picLocks noChangeAspect="1"/>
          </p:cNvPicPr>
          <p:nvPr/>
        </p:nvPicPr>
        <p:blipFill>
          <a:blip r:embed="rId5"/>
          <a:stretch>
            <a:fillRect/>
          </a:stretch>
        </p:blipFill>
        <p:spPr>
          <a:xfrm>
            <a:off x="5129367" y="0"/>
            <a:ext cx="5295210" cy="3934341"/>
          </a:xfrm>
          <a:prstGeom prst="rect">
            <a:avLst/>
          </a:prstGeom>
        </p:spPr>
      </p:pic>
      <p:sp>
        <p:nvSpPr>
          <p:cNvPr id="21" name="TextBox 20">
            <a:extLst>
              <a:ext uri="{FF2B5EF4-FFF2-40B4-BE49-F238E27FC236}">
                <a16:creationId xmlns:a16="http://schemas.microsoft.com/office/drawing/2014/main" id="{2C2C92DE-9C68-D51A-4E81-59C84B0FC7A3}"/>
              </a:ext>
            </a:extLst>
          </p:cNvPr>
          <p:cNvSpPr txBox="1"/>
          <p:nvPr/>
        </p:nvSpPr>
        <p:spPr>
          <a:xfrm>
            <a:off x="7457581" y="3382833"/>
            <a:ext cx="2831030" cy="400110"/>
          </a:xfrm>
          <a:prstGeom prst="rect">
            <a:avLst/>
          </a:prstGeom>
          <a:solidFill>
            <a:srgbClr val="E7E6E6">
              <a:alpha val="69804"/>
            </a:srgbClr>
          </a:solidFill>
        </p:spPr>
        <p:txBody>
          <a:bodyPr wrap="square" rtlCol="0">
            <a:spAutoFit/>
          </a:bodyPr>
          <a:lstStyle/>
          <a:p>
            <a:r>
              <a:rPr lang="en-GB" sz="2000" dirty="0"/>
              <a:t>1% </a:t>
            </a:r>
            <a:r>
              <a:rPr lang="en-GB" sz="2000" dirty="0">
                <a:sym typeface="Wingdings" panose="05000000000000000000" pitchFamily="2" charset="2"/>
              </a:rPr>
              <a:t> 340 </a:t>
            </a:r>
            <a:r>
              <a:rPr lang="en-GB" sz="2000" dirty="0" err="1">
                <a:sym typeface="Wingdings" panose="05000000000000000000" pitchFamily="2" charset="2"/>
              </a:rPr>
              <a:t>Millionen</a:t>
            </a:r>
            <a:r>
              <a:rPr lang="en-GB" sz="2000" dirty="0">
                <a:sym typeface="Wingdings" panose="05000000000000000000" pitchFamily="2" charset="2"/>
              </a:rPr>
              <a:t> Euro</a:t>
            </a:r>
            <a:endParaRPr lang="en-GB" sz="2000" dirty="0"/>
          </a:p>
        </p:txBody>
      </p:sp>
      <p:pic>
        <p:nvPicPr>
          <p:cNvPr id="22" name="Graphic 21" descr="Leaky Tap with solid fill">
            <a:extLst>
              <a:ext uri="{FF2B5EF4-FFF2-40B4-BE49-F238E27FC236}">
                <a16:creationId xmlns:a16="http://schemas.microsoft.com/office/drawing/2014/main" id="{867D2D19-E37D-8838-4FEB-B7CFC51CCFA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24577" y="0"/>
            <a:ext cx="1439162" cy="1439162"/>
          </a:xfrm>
          <a:prstGeom prst="rect">
            <a:avLst/>
          </a:prstGeom>
        </p:spPr>
      </p:pic>
      <p:pic>
        <p:nvPicPr>
          <p:cNvPr id="24" name="Picture 23" descr="A map of germany with a flag&#10;&#10;Description automatically generated">
            <a:extLst>
              <a:ext uri="{FF2B5EF4-FFF2-40B4-BE49-F238E27FC236}">
                <a16:creationId xmlns:a16="http://schemas.microsoft.com/office/drawing/2014/main" id="{1CA83EEF-2814-9A3D-35A4-049FB9603629}"/>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218485" y="1419856"/>
            <a:ext cx="1687018" cy="1439162"/>
          </a:xfrm>
          <a:prstGeom prst="rect">
            <a:avLst/>
          </a:prstGeom>
        </p:spPr>
      </p:pic>
      <p:sp>
        <p:nvSpPr>
          <p:cNvPr id="27" name="Rectangle 26">
            <a:extLst>
              <a:ext uri="{FF2B5EF4-FFF2-40B4-BE49-F238E27FC236}">
                <a16:creationId xmlns:a16="http://schemas.microsoft.com/office/drawing/2014/main" id="{528EEF5F-82E5-0710-7FBF-7DA892EC861D}"/>
              </a:ext>
            </a:extLst>
          </p:cNvPr>
          <p:cNvSpPr/>
          <p:nvPr/>
        </p:nvSpPr>
        <p:spPr>
          <a:xfrm>
            <a:off x="9078728" y="4599487"/>
            <a:ext cx="476250" cy="16573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A blue flag with yellow stars&#10;&#10;Description automatically generated">
            <a:extLst>
              <a:ext uri="{FF2B5EF4-FFF2-40B4-BE49-F238E27FC236}">
                <a16:creationId xmlns:a16="http://schemas.microsoft.com/office/drawing/2014/main" id="{3B4ED227-109B-E9EF-092E-14F5C4A5F9AD}"/>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0297892" y="5342529"/>
            <a:ext cx="1318180" cy="1318180"/>
          </a:xfrm>
          <a:prstGeom prst="rect">
            <a:avLst/>
          </a:prstGeom>
        </p:spPr>
      </p:pic>
      <p:sp>
        <p:nvSpPr>
          <p:cNvPr id="30" name="Rectangle 29">
            <a:extLst>
              <a:ext uri="{FF2B5EF4-FFF2-40B4-BE49-F238E27FC236}">
                <a16:creationId xmlns:a16="http://schemas.microsoft.com/office/drawing/2014/main" id="{9A57BE7C-04E4-8A26-E04D-DB2CDC26EF42}"/>
              </a:ext>
            </a:extLst>
          </p:cNvPr>
          <p:cNvSpPr/>
          <p:nvPr/>
        </p:nvSpPr>
        <p:spPr>
          <a:xfrm>
            <a:off x="9945505" y="820309"/>
            <a:ext cx="343106" cy="241112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Crops outline">
            <a:extLst>
              <a:ext uri="{FF2B5EF4-FFF2-40B4-BE49-F238E27FC236}">
                <a16:creationId xmlns:a16="http://schemas.microsoft.com/office/drawing/2014/main" id="{01EF406B-EC0D-A570-C045-A3F9D3E002F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576362" y="4500209"/>
            <a:ext cx="914400" cy="914400"/>
          </a:xfrm>
          <a:prstGeom prst="rect">
            <a:avLst/>
          </a:prstGeom>
        </p:spPr>
      </p:pic>
      <p:sp>
        <p:nvSpPr>
          <p:cNvPr id="2" name="TextBox 1">
            <a:extLst>
              <a:ext uri="{FF2B5EF4-FFF2-40B4-BE49-F238E27FC236}">
                <a16:creationId xmlns:a16="http://schemas.microsoft.com/office/drawing/2014/main" id="{54B50B67-E880-FDFD-FE01-E0697EAD85EF}"/>
              </a:ext>
            </a:extLst>
          </p:cNvPr>
          <p:cNvSpPr txBox="1"/>
          <p:nvPr/>
        </p:nvSpPr>
        <p:spPr>
          <a:xfrm>
            <a:off x="8313128" y="6405482"/>
            <a:ext cx="2831030" cy="400110"/>
          </a:xfrm>
          <a:prstGeom prst="rect">
            <a:avLst/>
          </a:prstGeom>
          <a:solidFill>
            <a:srgbClr val="E7E6E6">
              <a:alpha val="69804"/>
            </a:srgbClr>
          </a:solidFill>
        </p:spPr>
        <p:txBody>
          <a:bodyPr wrap="square" rtlCol="0">
            <a:spAutoFit/>
          </a:bodyPr>
          <a:lstStyle/>
          <a:p>
            <a:r>
              <a:rPr lang="en-GB" sz="2000" dirty="0"/>
              <a:t>1% </a:t>
            </a:r>
            <a:r>
              <a:rPr lang="en-GB" sz="2000" dirty="0">
                <a:sym typeface="Wingdings" panose="05000000000000000000" pitchFamily="2" charset="2"/>
              </a:rPr>
              <a:t> 5.7 </a:t>
            </a:r>
            <a:r>
              <a:rPr lang="en-GB" sz="2000" dirty="0" err="1">
                <a:sym typeface="Wingdings" panose="05000000000000000000" pitchFamily="2" charset="2"/>
              </a:rPr>
              <a:t>Milliarden</a:t>
            </a:r>
            <a:r>
              <a:rPr lang="en-GB" sz="2000" dirty="0">
                <a:sym typeface="Wingdings" panose="05000000000000000000" pitchFamily="2" charset="2"/>
              </a:rPr>
              <a:t> Euro</a:t>
            </a:r>
            <a:endParaRPr lang="en-GB" sz="2000" dirty="0"/>
          </a:p>
        </p:txBody>
      </p:sp>
    </p:spTree>
    <p:extLst>
      <p:ext uri="{BB962C8B-B14F-4D97-AF65-F5344CB8AC3E}">
        <p14:creationId xmlns:p14="http://schemas.microsoft.com/office/powerpoint/2010/main" val="57701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500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B5EB-96B2-8B1B-DC7A-6EA45A7E64C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1FFE450-698A-8C57-5FDD-73519D51A8BA}"/>
              </a:ext>
            </a:extLst>
          </p:cNvPr>
          <p:cNvSpPr>
            <a:spLocks noGrp="1"/>
          </p:cNvSpPr>
          <p:nvPr>
            <p:ph idx="1"/>
          </p:nvPr>
        </p:nvSpPr>
        <p:spPr/>
        <p:txBody>
          <a:bodyPr/>
          <a:lstStyle/>
          <a:p>
            <a:endParaRPr lang="en-GB"/>
          </a:p>
        </p:txBody>
      </p:sp>
      <p:pic>
        <p:nvPicPr>
          <p:cNvPr id="4" name="Picture 3" descr="Green leaf with dew on a dark nature background">
            <a:extLst>
              <a:ext uri="{FF2B5EF4-FFF2-40B4-BE49-F238E27FC236}">
                <a16:creationId xmlns:a16="http://schemas.microsoft.com/office/drawing/2014/main" id="{E450F670-8694-3C7B-C01B-1BACFA1E2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0899"/>
            <a:ext cx="12192000" cy="8508899"/>
          </a:xfrm>
          <a:prstGeom prst="rect">
            <a:avLst/>
          </a:prstGeom>
        </p:spPr>
      </p:pic>
      <p:pic>
        <p:nvPicPr>
          <p:cNvPr id="5" name="Picture 4">
            <a:extLst>
              <a:ext uri="{FF2B5EF4-FFF2-40B4-BE49-F238E27FC236}">
                <a16:creationId xmlns:a16="http://schemas.microsoft.com/office/drawing/2014/main" id="{1C68F0C2-4BFF-51E4-5E98-E22CA0822F50}"/>
              </a:ext>
            </a:extLst>
          </p:cNvPr>
          <p:cNvPicPr>
            <a:picLocks noChangeAspect="1"/>
          </p:cNvPicPr>
          <p:nvPr/>
        </p:nvPicPr>
        <p:blipFill>
          <a:blip r:embed="rId4"/>
          <a:stretch>
            <a:fillRect/>
          </a:stretch>
        </p:blipFill>
        <p:spPr>
          <a:xfrm>
            <a:off x="160188" y="0"/>
            <a:ext cx="3827612" cy="2954596"/>
          </a:xfrm>
          <a:prstGeom prst="rect">
            <a:avLst/>
          </a:prstGeom>
          <a:ln>
            <a:noFill/>
          </a:ln>
          <a:effectLst>
            <a:softEdge rad="112500"/>
          </a:effectLst>
        </p:spPr>
      </p:pic>
      <p:pic>
        <p:nvPicPr>
          <p:cNvPr id="6" name="Picture 5">
            <a:extLst>
              <a:ext uri="{FF2B5EF4-FFF2-40B4-BE49-F238E27FC236}">
                <a16:creationId xmlns:a16="http://schemas.microsoft.com/office/drawing/2014/main" id="{2478D139-7B9F-62CE-27B2-C87C002476DE}"/>
              </a:ext>
            </a:extLst>
          </p:cNvPr>
          <p:cNvPicPr>
            <a:picLocks noChangeAspect="1"/>
          </p:cNvPicPr>
          <p:nvPr/>
        </p:nvPicPr>
        <p:blipFill rotWithShape="1">
          <a:blip r:embed="rId5"/>
          <a:srcRect l="46638" r="15342"/>
          <a:stretch/>
        </p:blipFill>
        <p:spPr>
          <a:xfrm>
            <a:off x="254498" y="3076846"/>
            <a:ext cx="2257783" cy="3340358"/>
          </a:xfrm>
          <a:prstGeom prst="rect">
            <a:avLst/>
          </a:prstGeom>
          <a:ln>
            <a:noFill/>
          </a:ln>
          <a:effectLst>
            <a:softEdge rad="112500"/>
          </a:effectLst>
        </p:spPr>
      </p:pic>
      <p:pic>
        <p:nvPicPr>
          <p:cNvPr id="7" name="Picture 6" descr="Sunlight in the forest">
            <a:extLst>
              <a:ext uri="{FF2B5EF4-FFF2-40B4-BE49-F238E27FC236}">
                <a16:creationId xmlns:a16="http://schemas.microsoft.com/office/drawing/2014/main" id="{C638CD9D-C1DE-4685-5A68-26DC67FCF197}"/>
              </a:ext>
            </a:extLst>
          </p:cNvPr>
          <p:cNvPicPr>
            <a:picLocks noChangeAspect="1"/>
          </p:cNvPicPr>
          <p:nvPr/>
        </p:nvPicPr>
        <p:blipFill rotWithShape="1">
          <a:blip r:embed="rId6">
            <a:extLst>
              <a:ext uri="{28A0092B-C50C-407E-A947-70E740481C1C}">
                <a14:useLocalDpi xmlns:a14="http://schemas.microsoft.com/office/drawing/2010/main" val="0"/>
              </a:ext>
            </a:extLst>
          </a:blip>
          <a:srcRect l="30565" r="29456"/>
          <a:stretch/>
        </p:blipFill>
        <p:spPr>
          <a:xfrm>
            <a:off x="3190293" y="3109222"/>
            <a:ext cx="1946196" cy="3246969"/>
          </a:xfrm>
          <a:prstGeom prst="rect">
            <a:avLst/>
          </a:prstGeom>
          <a:ln>
            <a:noFill/>
          </a:ln>
          <a:effectLst>
            <a:softEdge rad="112500"/>
          </a:effectLst>
        </p:spPr>
      </p:pic>
      <p:pic>
        <p:nvPicPr>
          <p:cNvPr id="8" name="Picture 7">
            <a:extLst>
              <a:ext uri="{FF2B5EF4-FFF2-40B4-BE49-F238E27FC236}">
                <a16:creationId xmlns:a16="http://schemas.microsoft.com/office/drawing/2014/main" id="{8D9EF0E0-5AFB-BC02-77BA-C11F071AB7BC}"/>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41528" r="15000"/>
          <a:stretch/>
        </p:blipFill>
        <p:spPr>
          <a:xfrm>
            <a:off x="5203589" y="-109534"/>
            <a:ext cx="1711794" cy="3151288"/>
          </a:xfrm>
          <a:prstGeom prst="rect">
            <a:avLst/>
          </a:prstGeom>
          <a:ln>
            <a:noFill/>
          </a:ln>
          <a:effectLst>
            <a:softEdge rad="112500"/>
          </a:effectLst>
        </p:spPr>
      </p:pic>
      <p:pic>
        <p:nvPicPr>
          <p:cNvPr id="10" name="Picture 9">
            <a:extLst>
              <a:ext uri="{FF2B5EF4-FFF2-40B4-BE49-F238E27FC236}">
                <a16:creationId xmlns:a16="http://schemas.microsoft.com/office/drawing/2014/main" id="{B834D08E-C642-0F69-E572-F97E24F99084}"/>
              </a:ext>
            </a:extLst>
          </p:cNvPr>
          <p:cNvPicPr>
            <a:picLocks noChangeAspect="1"/>
          </p:cNvPicPr>
          <p:nvPr/>
        </p:nvPicPr>
        <p:blipFill rotWithShape="1">
          <a:blip r:embed="rId9"/>
          <a:srcRect l="2777" t="5497" r="64153" b="34539"/>
          <a:stretch/>
        </p:blipFill>
        <p:spPr>
          <a:xfrm>
            <a:off x="8842283" y="1924999"/>
            <a:ext cx="2766691" cy="2822026"/>
          </a:xfrm>
          <a:prstGeom prst="rect">
            <a:avLst/>
          </a:prstGeom>
          <a:ln>
            <a:noFill/>
          </a:ln>
          <a:effectLst>
            <a:softEdge rad="112500"/>
          </a:effectLst>
        </p:spPr>
      </p:pic>
      <p:sp>
        <p:nvSpPr>
          <p:cNvPr id="9" name="TextBox 8">
            <a:extLst>
              <a:ext uri="{FF2B5EF4-FFF2-40B4-BE49-F238E27FC236}">
                <a16:creationId xmlns:a16="http://schemas.microsoft.com/office/drawing/2014/main" id="{8325D91F-D1ED-353C-6D78-5392E4C2263F}"/>
              </a:ext>
            </a:extLst>
          </p:cNvPr>
          <p:cNvSpPr txBox="1"/>
          <p:nvPr/>
        </p:nvSpPr>
        <p:spPr>
          <a:xfrm>
            <a:off x="172918" y="6268270"/>
            <a:ext cx="2339363" cy="369332"/>
          </a:xfrm>
          <a:prstGeom prst="rect">
            <a:avLst/>
          </a:prstGeom>
          <a:solidFill>
            <a:srgbClr val="E7E6E6">
              <a:alpha val="69804"/>
            </a:srgbClr>
          </a:solidFill>
        </p:spPr>
        <p:txBody>
          <a:bodyPr wrap="square" rtlCol="0">
            <a:spAutoFit/>
          </a:bodyPr>
          <a:lstStyle/>
          <a:p>
            <a:r>
              <a:rPr lang="en-GB" dirty="0" err="1"/>
              <a:t>Zufluss</a:t>
            </a:r>
            <a:r>
              <a:rPr lang="en-GB" dirty="0"/>
              <a:t> 50 bis 200 mm</a:t>
            </a:r>
          </a:p>
        </p:txBody>
      </p:sp>
      <p:sp>
        <p:nvSpPr>
          <p:cNvPr id="11" name="TextBox 10">
            <a:extLst>
              <a:ext uri="{FF2B5EF4-FFF2-40B4-BE49-F238E27FC236}">
                <a16:creationId xmlns:a16="http://schemas.microsoft.com/office/drawing/2014/main" id="{1445B08B-CB15-8B36-44F3-CC06C3999BCA}"/>
              </a:ext>
            </a:extLst>
          </p:cNvPr>
          <p:cNvSpPr txBox="1"/>
          <p:nvPr/>
        </p:nvSpPr>
        <p:spPr>
          <a:xfrm>
            <a:off x="3108712" y="6232538"/>
            <a:ext cx="2339363" cy="369332"/>
          </a:xfrm>
          <a:prstGeom prst="rect">
            <a:avLst/>
          </a:prstGeom>
          <a:solidFill>
            <a:srgbClr val="E7E6E6">
              <a:alpha val="69804"/>
            </a:srgbClr>
          </a:solidFill>
        </p:spPr>
        <p:txBody>
          <a:bodyPr wrap="square" rtlCol="0">
            <a:spAutoFit/>
          </a:bodyPr>
          <a:lstStyle/>
          <a:p>
            <a:r>
              <a:rPr lang="en-GB" dirty="0" err="1"/>
              <a:t>Kühlung</a:t>
            </a:r>
            <a:r>
              <a:rPr lang="en-GB" dirty="0"/>
              <a:t> 2 bis </a:t>
            </a:r>
            <a:r>
              <a:rPr lang="de-DE" sz="1800" dirty="0"/>
              <a:t>10 ˚C</a:t>
            </a:r>
            <a:endParaRPr lang="en-GB" dirty="0"/>
          </a:p>
        </p:txBody>
      </p:sp>
      <p:sp>
        <p:nvSpPr>
          <p:cNvPr id="12" name="TextBox 11">
            <a:extLst>
              <a:ext uri="{FF2B5EF4-FFF2-40B4-BE49-F238E27FC236}">
                <a16:creationId xmlns:a16="http://schemas.microsoft.com/office/drawing/2014/main" id="{D3AD1B55-4924-D214-A867-3F021326E9A3}"/>
              </a:ext>
            </a:extLst>
          </p:cNvPr>
          <p:cNvSpPr txBox="1"/>
          <p:nvPr/>
        </p:nvSpPr>
        <p:spPr>
          <a:xfrm>
            <a:off x="4826000" y="2739891"/>
            <a:ext cx="2599732" cy="369332"/>
          </a:xfrm>
          <a:prstGeom prst="rect">
            <a:avLst/>
          </a:prstGeom>
          <a:solidFill>
            <a:srgbClr val="E7E6E6">
              <a:alpha val="69804"/>
            </a:srgbClr>
          </a:solidFill>
        </p:spPr>
        <p:txBody>
          <a:bodyPr wrap="square" rtlCol="0">
            <a:spAutoFit/>
          </a:bodyPr>
          <a:lstStyle/>
          <a:p>
            <a:r>
              <a:rPr lang="en-GB" dirty="0" err="1"/>
              <a:t>Speigerung</a:t>
            </a:r>
            <a:r>
              <a:rPr lang="en-GB" dirty="0"/>
              <a:t> 25-50% </a:t>
            </a:r>
            <a:r>
              <a:rPr lang="en-GB" dirty="0" err="1"/>
              <a:t>mehr</a:t>
            </a:r>
            <a:endParaRPr lang="en-GB" dirty="0"/>
          </a:p>
        </p:txBody>
      </p:sp>
      <p:sp>
        <p:nvSpPr>
          <p:cNvPr id="15" name="TextBox 14">
            <a:extLst>
              <a:ext uri="{FF2B5EF4-FFF2-40B4-BE49-F238E27FC236}">
                <a16:creationId xmlns:a16="http://schemas.microsoft.com/office/drawing/2014/main" id="{E21E8CBA-7C30-A622-F9CA-6562F9D8948E}"/>
              </a:ext>
            </a:extLst>
          </p:cNvPr>
          <p:cNvSpPr txBox="1"/>
          <p:nvPr/>
        </p:nvSpPr>
        <p:spPr>
          <a:xfrm>
            <a:off x="8881932" y="5495419"/>
            <a:ext cx="1492153" cy="369332"/>
          </a:xfrm>
          <a:prstGeom prst="rect">
            <a:avLst/>
          </a:prstGeom>
          <a:solidFill>
            <a:srgbClr val="E7E6E6">
              <a:alpha val="69804"/>
            </a:srgbClr>
          </a:solidFill>
        </p:spPr>
        <p:txBody>
          <a:bodyPr wrap="square" rtlCol="0">
            <a:spAutoFit/>
          </a:bodyPr>
          <a:lstStyle/>
          <a:p>
            <a:r>
              <a:rPr lang="en-GB" dirty="0" err="1"/>
              <a:t>Finanzierung</a:t>
            </a:r>
            <a:r>
              <a:rPr lang="en-GB" dirty="0"/>
              <a:t> </a:t>
            </a:r>
          </a:p>
        </p:txBody>
      </p:sp>
      <p:pic>
        <p:nvPicPr>
          <p:cNvPr id="16" name="Graphic 15" descr="Leaky Tap with solid fill">
            <a:extLst>
              <a:ext uri="{FF2B5EF4-FFF2-40B4-BE49-F238E27FC236}">
                <a16:creationId xmlns:a16="http://schemas.microsoft.com/office/drawing/2014/main" id="{A10F9497-68FF-3EE7-78B4-B9F85A2F80D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092753" y="5214682"/>
            <a:ext cx="1045029" cy="1045029"/>
          </a:xfrm>
          <a:prstGeom prst="rect">
            <a:avLst/>
          </a:prstGeom>
        </p:spPr>
      </p:pic>
      <p:pic>
        <p:nvPicPr>
          <p:cNvPr id="17" name="Graphic 16" descr="Crops outline">
            <a:extLst>
              <a:ext uri="{FF2B5EF4-FFF2-40B4-BE49-F238E27FC236}">
                <a16:creationId xmlns:a16="http://schemas.microsoft.com/office/drawing/2014/main" id="{A0CBC12F-CFE1-4A2A-AE61-52445A64C89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052393" y="5279997"/>
            <a:ext cx="914400" cy="914400"/>
          </a:xfrm>
          <a:prstGeom prst="rect">
            <a:avLst/>
          </a:prstGeom>
        </p:spPr>
      </p:pic>
    </p:spTree>
    <p:extLst>
      <p:ext uri="{BB962C8B-B14F-4D97-AF65-F5344CB8AC3E}">
        <p14:creationId xmlns:p14="http://schemas.microsoft.com/office/powerpoint/2010/main" val="89084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F86C6BC8-AC6E-0C6A-E626-6557BADEC2FD}"/>
              </a:ext>
            </a:extLst>
          </p:cNvPr>
          <p:cNvSpPr txBox="1"/>
          <p:nvPr/>
        </p:nvSpPr>
        <p:spPr>
          <a:xfrm>
            <a:off x="203200" y="73148"/>
            <a:ext cx="11887200" cy="6740307"/>
          </a:xfrm>
          <a:prstGeom prst="rect">
            <a:avLst/>
          </a:prstGeom>
          <a:solidFill>
            <a:srgbClr val="E7E6E6">
              <a:alpha val="69804"/>
            </a:srgbClr>
          </a:solidFill>
        </p:spPr>
        <p:txBody>
          <a:bodyPr wrap="square" rtlCol="0">
            <a:spAutoFit/>
          </a:bodyPr>
          <a:lstStyle/>
          <a:p>
            <a:r>
              <a:rPr lang="en-US" b="1" dirty="0">
                <a:solidFill>
                  <a:srgbClr val="000000"/>
                </a:solidFill>
              </a:rPr>
              <a:t>Baulenas </a:t>
            </a:r>
            <a:r>
              <a:rPr lang="en-US" dirty="0">
                <a:solidFill>
                  <a:srgbClr val="000000"/>
                </a:solidFill>
              </a:rPr>
              <a:t>et al. 2021. </a:t>
            </a:r>
            <a:r>
              <a:rPr lang="en-US" b="0" i="0" dirty="0">
                <a:solidFill>
                  <a:srgbClr val="1F1F1F"/>
                </a:solidFill>
                <a:effectLst/>
                <a:latin typeface="ElsevierGulliver"/>
              </a:rPr>
              <a:t>Cross-sectoral policy integration at the forest and water nexus: National level instrument choices and integration drivers in the European Union. Forest Policy and Economics 118.</a:t>
            </a:r>
          </a:p>
          <a:p>
            <a:r>
              <a:rPr lang="en-US" b="1" dirty="0">
                <a:solidFill>
                  <a:srgbClr val="000000"/>
                </a:solidFill>
              </a:rPr>
              <a:t>BFN</a:t>
            </a:r>
            <a:r>
              <a:rPr lang="en-US" dirty="0">
                <a:solidFill>
                  <a:srgbClr val="000000"/>
                </a:solidFill>
              </a:rPr>
              <a:t> </a:t>
            </a:r>
            <a:r>
              <a:rPr lang="en-US" dirty="0" err="1">
                <a:solidFill>
                  <a:srgbClr val="000000"/>
                </a:solidFill>
              </a:rPr>
              <a:t>Waldformen</a:t>
            </a:r>
            <a:r>
              <a:rPr lang="en-US" dirty="0">
                <a:solidFill>
                  <a:srgbClr val="000000"/>
                </a:solidFill>
              </a:rPr>
              <a:t> Deutschland. </a:t>
            </a:r>
            <a:r>
              <a:rPr lang="en-US" dirty="0" err="1">
                <a:solidFill>
                  <a:srgbClr val="000000"/>
                </a:solidFill>
              </a:rPr>
              <a:t>Bundesamt</a:t>
            </a:r>
            <a:r>
              <a:rPr lang="en-US" dirty="0">
                <a:solidFill>
                  <a:srgbClr val="000000"/>
                </a:solidFill>
              </a:rPr>
              <a:t> für </a:t>
            </a:r>
            <a:r>
              <a:rPr lang="en-US" dirty="0" err="1">
                <a:solidFill>
                  <a:srgbClr val="000000"/>
                </a:solidFill>
              </a:rPr>
              <a:t>Naturschutz</a:t>
            </a:r>
            <a:endParaRPr lang="en-US" dirty="0">
              <a:solidFill>
                <a:srgbClr val="000000"/>
              </a:solidFill>
            </a:endParaRPr>
          </a:p>
          <a:p>
            <a:r>
              <a:rPr lang="en-US" b="1" i="0" dirty="0">
                <a:solidFill>
                  <a:srgbClr val="000000"/>
                </a:solidFill>
                <a:effectLst/>
              </a:rPr>
              <a:t>BMBF</a:t>
            </a:r>
            <a:r>
              <a:rPr lang="en-US" b="0" i="0" dirty="0">
                <a:solidFill>
                  <a:srgbClr val="000000"/>
                </a:solidFill>
                <a:effectLst/>
              </a:rPr>
              <a:t> </a:t>
            </a:r>
            <a:r>
              <a:rPr lang="en-US" b="0" i="0" dirty="0" err="1">
                <a:solidFill>
                  <a:srgbClr val="000000"/>
                </a:solidFill>
                <a:effectLst/>
              </a:rPr>
              <a:t>Hydrologischer</a:t>
            </a:r>
            <a:r>
              <a:rPr lang="en-US" b="0" i="0" dirty="0">
                <a:solidFill>
                  <a:srgbClr val="000000"/>
                </a:solidFill>
                <a:effectLst/>
              </a:rPr>
              <a:t> Atlas von Deutschland</a:t>
            </a:r>
          </a:p>
          <a:p>
            <a:r>
              <a:rPr lang="de-DE" b="1" i="0" u="none" strike="noStrike" baseline="0" dirty="0" err="1"/>
              <a:t>Cambi</a:t>
            </a:r>
            <a:r>
              <a:rPr lang="de-DE" b="0" i="0" u="none" strike="noStrike" baseline="0" dirty="0"/>
              <a:t> et al. 2015. The </a:t>
            </a:r>
            <a:r>
              <a:rPr lang="de-DE" b="0" i="0" u="none" strike="noStrike" baseline="0" dirty="0" err="1"/>
              <a:t>impact</a:t>
            </a:r>
            <a:r>
              <a:rPr lang="de-DE" b="0" i="0" u="none" strike="noStrike" baseline="0" dirty="0"/>
              <a:t> </a:t>
            </a:r>
            <a:r>
              <a:rPr lang="de-DE" b="0" i="0" u="none" strike="noStrike" baseline="0" dirty="0" err="1"/>
              <a:t>of</a:t>
            </a:r>
            <a:r>
              <a:rPr lang="de-DE" b="0" i="0" u="none" strike="noStrike" baseline="0" dirty="0"/>
              <a:t> heavy </a:t>
            </a:r>
            <a:r>
              <a:rPr lang="de-DE" b="0" i="0" u="none" strike="noStrike" baseline="0" dirty="0" err="1"/>
              <a:t>traffic</a:t>
            </a:r>
            <a:r>
              <a:rPr lang="de-DE" b="0" i="0" u="none" strike="noStrike" baseline="0" dirty="0"/>
              <a:t> on </a:t>
            </a:r>
            <a:r>
              <a:rPr lang="de-DE" b="0" i="0" u="none" strike="noStrike" baseline="0" dirty="0" err="1"/>
              <a:t>forest</a:t>
            </a:r>
            <a:r>
              <a:rPr lang="de-DE" b="0" i="0" u="none" strike="noStrike" baseline="0" dirty="0"/>
              <a:t> </a:t>
            </a:r>
            <a:r>
              <a:rPr lang="de-DE" b="0" i="0" u="none" strike="noStrike" baseline="0" dirty="0" err="1"/>
              <a:t>soils</a:t>
            </a:r>
            <a:r>
              <a:rPr lang="de-DE" b="0" i="0" u="none" strike="noStrike" baseline="0" dirty="0"/>
              <a:t>: A review. Forest Ecology and Management 338: 124-138.</a:t>
            </a:r>
          </a:p>
          <a:p>
            <a:r>
              <a:rPr lang="de-DE" b="1" dirty="0"/>
              <a:t>De </a:t>
            </a:r>
            <a:r>
              <a:rPr lang="de-DE" b="1" dirty="0" err="1"/>
              <a:t>Louw</a:t>
            </a:r>
            <a:r>
              <a:rPr lang="de-DE" b="1" dirty="0"/>
              <a:t> </a:t>
            </a:r>
            <a:r>
              <a:rPr lang="de-DE" dirty="0"/>
              <a:t>et al. 2022. Beter bestand </a:t>
            </a:r>
            <a:r>
              <a:rPr lang="de-DE" dirty="0" err="1"/>
              <a:t>tegen</a:t>
            </a:r>
            <a:r>
              <a:rPr lang="de-DE" dirty="0"/>
              <a:t> </a:t>
            </a:r>
            <a:r>
              <a:rPr lang="de-DE" dirty="0" err="1"/>
              <a:t>droogte</a:t>
            </a:r>
            <a:r>
              <a:rPr lang="de-DE" dirty="0"/>
              <a:t>: </a:t>
            </a:r>
            <a:r>
              <a:rPr lang="de-DE" dirty="0" err="1"/>
              <a:t>oplossingsrichtingen</a:t>
            </a:r>
            <a:r>
              <a:rPr lang="de-DE" dirty="0"/>
              <a:t> </a:t>
            </a:r>
            <a:r>
              <a:rPr lang="de-DE" dirty="0" err="1"/>
              <a:t>voor</a:t>
            </a:r>
            <a:r>
              <a:rPr lang="de-DE" dirty="0"/>
              <a:t> </a:t>
            </a:r>
            <a:r>
              <a:rPr lang="de-DE" dirty="0" err="1"/>
              <a:t>een</a:t>
            </a:r>
            <a:r>
              <a:rPr lang="de-DE" dirty="0"/>
              <a:t> hydrologisch </a:t>
            </a:r>
            <a:r>
              <a:rPr lang="de-DE" dirty="0" err="1"/>
              <a:t>goed</a:t>
            </a:r>
            <a:r>
              <a:rPr lang="de-DE" dirty="0"/>
              <a:t> </a:t>
            </a:r>
            <a:r>
              <a:rPr lang="de-DE" dirty="0" err="1"/>
              <a:t>functionerend</a:t>
            </a:r>
            <a:r>
              <a:rPr lang="de-DE" dirty="0"/>
              <a:t> </a:t>
            </a:r>
            <a:r>
              <a:rPr lang="de-DE" dirty="0" err="1"/>
              <a:t>grondwatersysteem</a:t>
            </a:r>
            <a:r>
              <a:rPr lang="de-DE" dirty="0"/>
              <a:t> in de </a:t>
            </a:r>
            <a:r>
              <a:rPr lang="de-DE" dirty="0" err="1"/>
              <a:t>zandgebieden</a:t>
            </a:r>
            <a:r>
              <a:rPr lang="de-DE" dirty="0"/>
              <a:t> van </a:t>
            </a:r>
            <a:r>
              <a:rPr lang="de-DE" dirty="0" err="1"/>
              <a:t>Nederland</a:t>
            </a:r>
            <a:r>
              <a:rPr lang="de-DE" dirty="0"/>
              <a:t>. </a:t>
            </a:r>
            <a:r>
              <a:rPr lang="de-DE" dirty="0" err="1"/>
              <a:t>Stromingen</a:t>
            </a:r>
            <a:r>
              <a:rPr lang="de-DE" dirty="0"/>
              <a:t> 28(1).</a:t>
            </a:r>
            <a:endParaRPr lang="de-DE" b="0" i="0" u="none" strike="noStrike" baseline="0" dirty="0"/>
          </a:p>
          <a:p>
            <a:r>
              <a:rPr lang="de-DE" b="1" i="0" u="none" strike="noStrike" baseline="0" dirty="0"/>
              <a:t>DE Statista </a:t>
            </a:r>
            <a:r>
              <a:rPr lang="de-DE" i="0" u="none" strike="noStrike" baseline="0" dirty="0"/>
              <a:t>Höhe der Investitionen in die öffentliche Wasserversorgung in Deutschland in den Jahren 2000 bis 2021</a:t>
            </a:r>
          </a:p>
          <a:p>
            <a:r>
              <a:rPr lang="de-DE" b="1" i="0" u="none" strike="noStrike" baseline="0" dirty="0"/>
              <a:t>DLR</a:t>
            </a:r>
            <a:r>
              <a:rPr lang="de-DE" b="0" i="0" u="none" strike="noStrike" baseline="0" dirty="0"/>
              <a:t> 2022 </a:t>
            </a:r>
            <a:r>
              <a:rPr lang="de-DE" b="0" i="0" u="none" strike="noStrike" baseline="0" dirty="0" err="1"/>
              <a:t>Satellite</a:t>
            </a:r>
            <a:r>
              <a:rPr lang="de-DE" b="0" i="0" u="none" strike="noStrike" baseline="0" dirty="0"/>
              <a:t> </a:t>
            </a:r>
            <a:r>
              <a:rPr lang="de-DE" b="0" i="0" u="none" strike="noStrike" baseline="0" dirty="0" err="1"/>
              <a:t>data</a:t>
            </a:r>
            <a:r>
              <a:rPr lang="de-DE" b="0" i="0" u="none" strike="noStrike" baseline="0" dirty="0"/>
              <a:t> </a:t>
            </a:r>
            <a:r>
              <a:rPr lang="de-DE" b="0" i="0" u="none" strike="noStrike" baseline="0" dirty="0" err="1"/>
              <a:t>reveal</a:t>
            </a:r>
            <a:r>
              <a:rPr lang="de-DE" b="0" i="0" u="none" strike="noStrike" baseline="0" dirty="0"/>
              <a:t> extensive </a:t>
            </a:r>
            <a:r>
              <a:rPr lang="de-DE" b="0" i="0" u="none" strike="noStrike" baseline="0" dirty="0" err="1"/>
              <a:t>losses</a:t>
            </a:r>
            <a:r>
              <a:rPr lang="de-DE" b="0" i="0" u="none" strike="noStrike" baseline="0" dirty="0"/>
              <a:t> in </a:t>
            </a:r>
            <a:r>
              <a:rPr lang="de-DE" b="0" i="0" u="none" strike="noStrike" baseline="0" dirty="0" err="1"/>
              <a:t>the</a:t>
            </a:r>
            <a:r>
              <a:rPr lang="de-DE" b="0" i="0" u="none" strike="noStrike" baseline="0" dirty="0"/>
              <a:t> </a:t>
            </a:r>
            <a:r>
              <a:rPr lang="de-DE" b="0" i="0" u="none" strike="noStrike" baseline="0" dirty="0" err="1"/>
              <a:t>forest</a:t>
            </a:r>
            <a:r>
              <a:rPr lang="de-DE" b="0" i="0" u="none" strike="noStrike" baseline="0" dirty="0"/>
              <a:t> </a:t>
            </a:r>
            <a:r>
              <a:rPr lang="de-DE" b="0" i="0" u="none" strike="noStrike" baseline="0" dirty="0" err="1"/>
              <a:t>inventory</a:t>
            </a:r>
            <a:r>
              <a:rPr lang="de-DE" b="0" i="0" u="none" strike="noStrike" baseline="0" dirty="0"/>
              <a:t>.</a:t>
            </a:r>
          </a:p>
          <a:p>
            <a:pPr algn="l"/>
            <a:r>
              <a:rPr lang="de-DE" b="1" i="0" u="none" strike="noStrike" baseline="0" dirty="0"/>
              <a:t>European </a:t>
            </a:r>
            <a:r>
              <a:rPr lang="de-DE" b="1" i="0" u="none" strike="noStrike" baseline="0" dirty="0" err="1"/>
              <a:t>Commission</a:t>
            </a:r>
            <a:r>
              <a:rPr lang="de-DE" i="0" u="none" strike="noStrike" baseline="0" dirty="0"/>
              <a:t> Common Agricultural Policy: Key </a:t>
            </a:r>
            <a:r>
              <a:rPr lang="de-DE" i="0" u="none" strike="noStrike" baseline="0" dirty="0" err="1"/>
              <a:t>graphs</a:t>
            </a:r>
            <a:r>
              <a:rPr lang="de-DE" i="0" u="none" strike="noStrike" baseline="0" dirty="0"/>
              <a:t> and </a:t>
            </a:r>
            <a:r>
              <a:rPr lang="de-DE" i="0" u="none" strike="noStrike" baseline="0" dirty="0" err="1"/>
              <a:t>figures</a:t>
            </a:r>
            <a:r>
              <a:rPr lang="de-DE" i="0" u="none" strike="noStrike" baseline="0" dirty="0"/>
              <a:t> Graph 2 </a:t>
            </a:r>
            <a:r>
              <a:rPr lang="de-DE" i="0" u="none" strike="noStrike" baseline="0" dirty="0" err="1"/>
              <a:t>Oct</a:t>
            </a:r>
            <a:r>
              <a:rPr lang="de-DE" i="0" u="none" strike="noStrike" baseline="0" dirty="0"/>
              <a:t> 2023. </a:t>
            </a:r>
            <a:endParaRPr lang="de-DE" b="1" i="0" u="none" strike="noStrike" baseline="0" dirty="0"/>
          </a:p>
          <a:p>
            <a:pPr algn="l"/>
            <a:r>
              <a:rPr lang="de-DE" b="1" i="0" u="none" strike="noStrike" baseline="0" dirty="0"/>
              <a:t>EEA</a:t>
            </a:r>
            <a:r>
              <a:rPr lang="de-DE" b="0" i="0" u="none" strike="noStrike" baseline="0" dirty="0"/>
              <a:t> 2015. Water-retention potential </a:t>
            </a:r>
            <a:r>
              <a:rPr lang="de-DE" b="0" i="0" u="none" strike="noStrike" baseline="0" dirty="0" err="1"/>
              <a:t>of</a:t>
            </a:r>
            <a:r>
              <a:rPr lang="de-DE" b="0" i="0" u="none" strike="noStrike" baseline="0" dirty="0"/>
              <a:t> </a:t>
            </a:r>
            <a:r>
              <a:rPr lang="de-DE" b="0" i="0" u="none" strike="noStrike" baseline="0" dirty="0" err="1"/>
              <a:t>Europe‘s</a:t>
            </a:r>
            <a:r>
              <a:rPr lang="de-DE" b="0" i="0" u="none" strike="noStrike" baseline="0" dirty="0"/>
              <a:t> </a:t>
            </a:r>
            <a:r>
              <a:rPr lang="de-DE" b="0" i="0" u="none" strike="noStrike" baseline="0" dirty="0" err="1"/>
              <a:t>forests</a:t>
            </a:r>
            <a:r>
              <a:rPr lang="de-DE" b="0" i="0" u="none" strike="noStrike" baseline="0" dirty="0"/>
              <a:t>. EEA Technical </a:t>
            </a:r>
            <a:r>
              <a:rPr lang="de-DE" b="0" i="0" u="none" strike="noStrike" baseline="0" dirty="0" err="1"/>
              <a:t>report</a:t>
            </a:r>
            <a:r>
              <a:rPr lang="de-DE" b="0" i="0" u="none" strike="noStrike" baseline="0" dirty="0"/>
              <a:t> #13/2015.</a:t>
            </a:r>
          </a:p>
          <a:p>
            <a:pPr algn="l"/>
            <a:r>
              <a:rPr lang="de-DE" b="1" i="0" u="none" strike="noStrike" baseline="0" dirty="0"/>
              <a:t>Ehl</a:t>
            </a:r>
            <a:r>
              <a:rPr lang="de-DE" b="0" i="0" u="none" strike="noStrike" baseline="0" dirty="0"/>
              <a:t>, J. (2016). Gemeinsam erfolgreich für besseres Grundwasser (Onlineartikel). Fachzeitschrift</a:t>
            </a:r>
          </a:p>
          <a:p>
            <a:pPr algn="l"/>
            <a:r>
              <a:rPr lang="en-GB" b="0" i="0" u="none" strike="noStrike" baseline="0" dirty="0" err="1"/>
              <a:t>Wasserwirtschaft</a:t>
            </a:r>
            <a:r>
              <a:rPr lang="en-GB" b="0" i="0" u="none" strike="noStrike" baseline="0" dirty="0"/>
              <a:t> 25.10.2016.</a:t>
            </a:r>
          </a:p>
          <a:p>
            <a:r>
              <a:rPr lang="de-DE" b="1" dirty="0"/>
              <a:t>Englisch</a:t>
            </a:r>
            <a:r>
              <a:rPr lang="de-DE" dirty="0"/>
              <a:t>, M. (2016). Wald und Wasser – ein (fast) ideales Paar. BFW-Praxisinformation 40: S. 3-5.</a:t>
            </a:r>
          </a:p>
          <a:p>
            <a:pPr algn="l"/>
            <a:r>
              <a:rPr lang="de-DE" b="1" i="0" u="none" strike="noStrike" baseline="0" dirty="0"/>
              <a:t>Grant</a:t>
            </a:r>
            <a:r>
              <a:rPr lang="de-DE" b="0" i="0" u="none" strike="noStrike" baseline="0" dirty="0"/>
              <a:t> et al. 2013 </a:t>
            </a:r>
            <a:r>
              <a:rPr lang="de-DE" b="0" i="0" u="none" strike="noStrike" baseline="0" dirty="0" err="1"/>
              <a:t>Watering</a:t>
            </a:r>
            <a:r>
              <a:rPr lang="de-DE" b="0" i="0" u="none" strike="noStrike" baseline="0" dirty="0"/>
              <a:t> </a:t>
            </a:r>
            <a:r>
              <a:rPr lang="de-DE" b="0" i="0" u="none" strike="noStrike" baseline="0" dirty="0" err="1"/>
              <a:t>the</a:t>
            </a:r>
            <a:r>
              <a:rPr lang="de-DE" b="0" i="0" u="none" strike="noStrike" baseline="0" dirty="0"/>
              <a:t> </a:t>
            </a:r>
            <a:r>
              <a:rPr lang="de-DE" b="0" i="0" u="none" strike="noStrike" baseline="0" dirty="0" err="1"/>
              <a:t>forest</a:t>
            </a:r>
            <a:r>
              <a:rPr lang="de-DE" b="0" i="0" u="none" strike="noStrike" baseline="0" dirty="0"/>
              <a:t> </a:t>
            </a:r>
            <a:r>
              <a:rPr lang="de-DE" b="0" i="0" u="none" strike="noStrike" baseline="0" dirty="0" err="1"/>
              <a:t>for</a:t>
            </a:r>
            <a:r>
              <a:rPr lang="de-DE" b="0" i="0" u="none" strike="noStrike" baseline="0" dirty="0"/>
              <a:t> </a:t>
            </a:r>
            <a:r>
              <a:rPr lang="de-DE" b="0" i="0" u="none" strike="noStrike" baseline="0" dirty="0" err="1"/>
              <a:t>the</a:t>
            </a:r>
            <a:r>
              <a:rPr lang="de-DE" b="0" i="0" u="none" strike="noStrike" baseline="0" dirty="0"/>
              <a:t> </a:t>
            </a:r>
            <a:r>
              <a:rPr lang="de-DE" b="0" i="0" u="none" strike="noStrike" baseline="0" dirty="0" err="1"/>
              <a:t>trees</a:t>
            </a:r>
            <a:r>
              <a:rPr lang="de-DE" dirty="0"/>
              <a:t>: an </a:t>
            </a:r>
            <a:r>
              <a:rPr lang="de-DE" dirty="0" err="1"/>
              <a:t>emerging</a:t>
            </a:r>
            <a:r>
              <a:rPr lang="de-DE" dirty="0"/>
              <a:t> </a:t>
            </a:r>
            <a:r>
              <a:rPr lang="de-DE" dirty="0" err="1"/>
              <a:t>priority</a:t>
            </a:r>
            <a:r>
              <a:rPr lang="de-DE" dirty="0"/>
              <a:t> </a:t>
            </a:r>
            <a:r>
              <a:rPr lang="de-DE" dirty="0" err="1"/>
              <a:t>for</a:t>
            </a:r>
            <a:r>
              <a:rPr lang="de-DE" dirty="0"/>
              <a:t> </a:t>
            </a:r>
            <a:r>
              <a:rPr lang="de-DE" dirty="0" err="1"/>
              <a:t>managing</a:t>
            </a:r>
            <a:r>
              <a:rPr lang="de-DE" dirty="0"/>
              <a:t> </a:t>
            </a:r>
            <a:r>
              <a:rPr lang="de-DE" dirty="0" err="1"/>
              <a:t>water</a:t>
            </a:r>
            <a:r>
              <a:rPr lang="de-DE" dirty="0"/>
              <a:t> in </a:t>
            </a:r>
            <a:r>
              <a:rPr lang="de-DE" dirty="0" err="1"/>
              <a:t>forest</a:t>
            </a:r>
            <a:r>
              <a:rPr lang="de-DE" dirty="0"/>
              <a:t> </a:t>
            </a:r>
            <a:r>
              <a:rPr lang="de-DE" dirty="0" err="1"/>
              <a:t>landscapes</a:t>
            </a:r>
            <a:r>
              <a:rPr lang="de-DE" dirty="0"/>
              <a:t>. Frontiers in Ecology and </a:t>
            </a:r>
            <a:r>
              <a:rPr lang="de-DE" dirty="0" err="1"/>
              <a:t>the</a:t>
            </a:r>
            <a:r>
              <a:rPr lang="de-DE" dirty="0"/>
              <a:t> Environment 11(6): 314-321.</a:t>
            </a:r>
          </a:p>
          <a:p>
            <a:r>
              <a:rPr lang="de-DE" b="1" i="0" u="none" strike="noStrike" baseline="0" dirty="0"/>
              <a:t>Häublein</a:t>
            </a:r>
            <a:r>
              <a:rPr lang="de-DE" i="0" u="none" strike="noStrike" baseline="0" dirty="0"/>
              <a:t> et al. (2024). </a:t>
            </a:r>
            <a:r>
              <a:rPr lang="en-GB" sz="1800" dirty="0"/>
              <a:t>Disintegration and discourse. Cross-sectoral storylines in German water and forest debates. Journal of Environmental Sciences and Policy 156</a:t>
            </a:r>
            <a:endParaRPr lang="de-DE" b="1" i="0" u="none" strike="noStrike" baseline="0" dirty="0"/>
          </a:p>
          <a:p>
            <a:pPr algn="l"/>
            <a:r>
              <a:rPr lang="de-DE" b="1" i="0" u="none" strike="noStrike" baseline="0" dirty="0" err="1"/>
              <a:t>Lyr</a:t>
            </a:r>
            <a:r>
              <a:rPr lang="de-DE" b="0" i="0" u="none" strike="noStrike" baseline="0" dirty="0"/>
              <a:t>, H., H. Fiedler, W. </a:t>
            </a:r>
            <a:r>
              <a:rPr lang="de-DE" b="0" i="0" u="none" strike="noStrike" baseline="0" dirty="0" err="1"/>
              <a:t>Tranquillini</a:t>
            </a:r>
            <a:r>
              <a:rPr lang="de-DE" b="0" i="0" u="none" strike="noStrike" baseline="0" dirty="0"/>
              <a:t> (1992). Physiologie und Ökologie der Gehölze. Gustav-Fischer-Verlag,</a:t>
            </a:r>
          </a:p>
          <a:p>
            <a:pPr algn="l"/>
            <a:r>
              <a:rPr lang="en-GB" b="0" i="0" u="none" strike="noStrike" baseline="0" dirty="0"/>
              <a:t>Jena und Stuttgart.</a:t>
            </a:r>
            <a:endParaRPr lang="de-DE" dirty="0"/>
          </a:p>
          <a:p>
            <a:r>
              <a:rPr lang="de-DE" b="1" dirty="0"/>
              <a:t>Seijger</a:t>
            </a:r>
            <a:r>
              <a:rPr lang="de-DE" dirty="0"/>
              <a:t> et al. 2021. </a:t>
            </a:r>
            <a:r>
              <a:rPr lang="en-US" b="0" i="0" dirty="0">
                <a:solidFill>
                  <a:srgbClr val="000000"/>
                </a:solidFill>
                <a:effectLst/>
              </a:rPr>
              <a:t>Water and sectoral policies in agriculture-forest frontiers: an extended interdisciplinary approach. Perspective paper in </a:t>
            </a:r>
            <a:r>
              <a:rPr lang="en-US" b="0" i="0" dirty="0" err="1">
                <a:solidFill>
                  <a:srgbClr val="000000"/>
                </a:solidFill>
                <a:effectLst/>
              </a:rPr>
              <a:t>Ambio</a:t>
            </a:r>
            <a:r>
              <a:rPr lang="en-US" b="0" i="0" dirty="0">
                <a:solidFill>
                  <a:srgbClr val="000000"/>
                </a:solidFill>
                <a:effectLst/>
              </a:rPr>
              <a:t> 50(12): 2311-2321.</a:t>
            </a:r>
          </a:p>
          <a:p>
            <a:r>
              <a:rPr lang="en-US" b="1" dirty="0">
                <a:solidFill>
                  <a:srgbClr val="000000"/>
                </a:solidFill>
              </a:rPr>
              <a:t>UBA </a:t>
            </a:r>
            <a:r>
              <a:rPr lang="en-US" dirty="0">
                <a:solidFill>
                  <a:srgbClr val="000000"/>
                </a:solidFill>
              </a:rPr>
              <a:t>2022. </a:t>
            </a:r>
            <a:r>
              <a:rPr lang="en-US" dirty="0" err="1">
                <a:solidFill>
                  <a:srgbClr val="000000"/>
                </a:solidFill>
              </a:rPr>
              <a:t>Umweltbewusstsein</a:t>
            </a:r>
            <a:r>
              <a:rPr lang="en-US" dirty="0">
                <a:solidFill>
                  <a:srgbClr val="000000"/>
                </a:solidFill>
              </a:rPr>
              <a:t> in Deutschland 2022. Umwelt </a:t>
            </a:r>
            <a:r>
              <a:rPr lang="en-US" dirty="0" err="1">
                <a:solidFill>
                  <a:srgbClr val="000000"/>
                </a:solidFill>
              </a:rPr>
              <a:t>Bundesamt</a:t>
            </a:r>
            <a:endParaRPr lang="en-US" dirty="0">
              <a:solidFill>
                <a:srgbClr val="000000"/>
              </a:solidFill>
            </a:endParaRPr>
          </a:p>
          <a:p>
            <a:r>
              <a:rPr lang="en-US" b="1" i="0" dirty="0" err="1">
                <a:solidFill>
                  <a:srgbClr val="000000"/>
                </a:solidFill>
                <a:effectLst/>
              </a:rPr>
              <a:t>Wegmann</a:t>
            </a:r>
            <a:r>
              <a:rPr lang="en-US" b="1" i="0" dirty="0">
                <a:solidFill>
                  <a:srgbClr val="000000"/>
                </a:solidFill>
                <a:effectLst/>
              </a:rPr>
              <a:t> </a:t>
            </a:r>
            <a:r>
              <a:rPr lang="en-US" i="0" dirty="0">
                <a:solidFill>
                  <a:srgbClr val="000000"/>
                </a:solidFill>
                <a:effectLst/>
              </a:rPr>
              <a:t>2009</a:t>
            </a:r>
            <a:r>
              <a:rPr lang="en-US" b="0" i="0" dirty="0">
                <a:solidFill>
                  <a:srgbClr val="000000"/>
                </a:solidFill>
                <a:effectLst/>
              </a:rPr>
              <a:t>. Die </a:t>
            </a:r>
            <a:r>
              <a:rPr lang="en-US" b="0" i="0" dirty="0" err="1">
                <a:solidFill>
                  <a:srgbClr val="000000"/>
                </a:solidFill>
                <a:effectLst/>
              </a:rPr>
              <a:t>Bedeutung</a:t>
            </a:r>
            <a:r>
              <a:rPr lang="en-US" b="0" i="0" dirty="0">
                <a:solidFill>
                  <a:srgbClr val="000000"/>
                </a:solidFill>
                <a:effectLst/>
              </a:rPr>
              <a:t> der </a:t>
            </a:r>
            <a:r>
              <a:rPr lang="en-US" b="0" i="0" dirty="0" err="1">
                <a:solidFill>
                  <a:srgbClr val="000000"/>
                </a:solidFill>
                <a:effectLst/>
              </a:rPr>
              <a:t>Wasserversorgung</a:t>
            </a:r>
            <a:r>
              <a:rPr lang="en-US" b="0" i="0" dirty="0">
                <a:solidFill>
                  <a:srgbClr val="000000"/>
                </a:solidFill>
                <a:effectLst/>
              </a:rPr>
              <a:t> für das </a:t>
            </a:r>
            <a:r>
              <a:rPr lang="en-US" b="0" i="0" dirty="0" err="1">
                <a:solidFill>
                  <a:srgbClr val="000000"/>
                </a:solidFill>
                <a:effectLst/>
              </a:rPr>
              <a:t>Gedeihen</a:t>
            </a:r>
            <a:r>
              <a:rPr lang="en-US" b="0" i="0" dirty="0">
                <a:solidFill>
                  <a:srgbClr val="000000"/>
                </a:solidFill>
                <a:effectLst/>
              </a:rPr>
              <a:t> der </a:t>
            </a:r>
            <a:r>
              <a:rPr lang="en-US" b="0" i="0" dirty="0" err="1">
                <a:solidFill>
                  <a:srgbClr val="000000"/>
                </a:solidFill>
                <a:effectLst/>
              </a:rPr>
              <a:t>Waldbäume</a:t>
            </a:r>
            <a:r>
              <a:rPr lang="en-US" b="0" i="0" dirty="0">
                <a:solidFill>
                  <a:srgbClr val="000000"/>
                </a:solidFill>
                <a:effectLst/>
              </a:rPr>
              <a:t>. </a:t>
            </a:r>
            <a:r>
              <a:rPr lang="en-US" b="0" i="0" dirty="0" err="1">
                <a:solidFill>
                  <a:srgbClr val="000000"/>
                </a:solidFill>
                <a:effectLst/>
              </a:rPr>
              <a:t>Zürcher</a:t>
            </a:r>
            <a:r>
              <a:rPr lang="en-US" b="0" i="0" dirty="0">
                <a:solidFill>
                  <a:srgbClr val="000000"/>
                </a:solidFill>
                <a:effectLst/>
              </a:rPr>
              <a:t> Wald 2/2009: 49-51</a:t>
            </a:r>
          </a:p>
        </p:txBody>
      </p:sp>
    </p:spTree>
    <p:extLst>
      <p:ext uri="{BB962C8B-B14F-4D97-AF65-F5344CB8AC3E}">
        <p14:creationId xmlns:p14="http://schemas.microsoft.com/office/powerpoint/2010/main" val="2468774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1FB05B-FEC3-E07D-1C1E-9E5213816BE3}"/>
              </a:ext>
            </a:extLst>
          </p:cNvPr>
          <p:cNvSpPr>
            <a:spLocks noGrp="1"/>
          </p:cNvSpPr>
          <p:nvPr>
            <p:ph type="title"/>
          </p:nvPr>
        </p:nvSpPr>
        <p:spPr>
          <a:xfrm>
            <a:off x="640080" y="325369"/>
            <a:ext cx="4368602" cy="1956841"/>
          </a:xfrm>
        </p:spPr>
        <p:txBody>
          <a:bodyPr anchor="b">
            <a:noAutofit/>
          </a:bodyPr>
          <a:lstStyle/>
          <a:p>
            <a:r>
              <a:rPr lang="de-DE" dirty="0"/>
              <a:t>Vielen Dank für Ihre Aufmerksamkeit!</a:t>
            </a:r>
            <a:endParaRPr lang="en-GB" dirty="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4B1546D9-B296-290F-7D29-ADE89AEA2C09}"/>
              </a:ext>
            </a:extLst>
          </p:cNvPr>
          <p:cNvSpPr>
            <a:spLocks noGrp="1"/>
          </p:cNvSpPr>
          <p:nvPr>
            <p:ph idx="1"/>
          </p:nvPr>
        </p:nvSpPr>
        <p:spPr>
          <a:xfrm>
            <a:off x="640080" y="2872899"/>
            <a:ext cx="4243589" cy="3320668"/>
          </a:xfrm>
        </p:spPr>
        <p:txBody>
          <a:bodyPr vert="horz" lIns="91440" tIns="45720" rIns="91440" bIns="45720" rtlCol="0" anchor="t">
            <a:normAutofit lnSpcReduction="10000"/>
          </a:bodyPr>
          <a:lstStyle/>
          <a:p>
            <a:pPr marL="0" indent="0">
              <a:buNone/>
            </a:pPr>
            <a:r>
              <a:rPr lang="en-GB" sz="3600" dirty="0" err="1"/>
              <a:t>Fragen</a:t>
            </a:r>
            <a:r>
              <a:rPr lang="en-GB" sz="3600" dirty="0"/>
              <a:t>?</a:t>
            </a:r>
          </a:p>
          <a:p>
            <a:pPr marL="0" indent="0">
              <a:buNone/>
            </a:pPr>
            <a:endParaRPr lang="en-GB" sz="2200" dirty="0"/>
          </a:p>
          <a:p>
            <a:pPr marL="0" indent="0">
              <a:buNone/>
            </a:pPr>
            <a:endParaRPr lang="en-GB" sz="2200" dirty="0"/>
          </a:p>
          <a:p>
            <a:pPr marL="0" indent="0">
              <a:buNone/>
            </a:pPr>
            <a:r>
              <a:rPr lang="en-GB" sz="2200" dirty="0"/>
              <a:t>Mehr Info:</a:t>
            </a:r>
          </a:p>
          <a:p>
            <a:pPr marL="0" indent="0">
              <a:buNone/>
            </a:pPr>
            <a:r>
              <a:rPr lang="en-GB" sz="2200" dirty="0">
                <a:hlinkClick r:id="rId3"/>
              </a:rPr>
              <a:t>www.intew2.de</a:t>
            </a:r>
            <a:r>
              <a:rPr lang="en-GB" sz="2200" dirty="0"/>
              <a:t> </a:t>
            </a:r>
            <a:endParaRPr lang="en-GB" sz="2200" dirty="0">
              <a:ea typeface="Calibri"/>
              <a:cs typeface="Calibri"/>
            </a:endParaRPr>
          </a:p>
          <a:p>
            <a:pPr marL="0" indent="0">
              <a:buNone/>
            </a:pPr>
            <a:r>
              <a:rPr lang="en-GB" sz="2200" dirty="0">
                <a:hlinkClick r:id="rId4"/>
              </a:rPr>
              <a:t>www.chrisseijger.com</a:t>
            </a:r>
            <a:r>
              <a:rPr lang="en-GB" sz="2200" dirty="0"/>
              <a:t> </a:t>
            </a:r>
          </a:p>
          <a:p>
            <a:pPr marL="0" indent="0">
              <a:buNone/>
            </a:pPr>
            <a:endParaRPr lang="en-GB" sz="2200" dirty="0"/>
          </a:p>
          <a:p>
            <a:pPr marL="0" indent="0">
              <a:buNone/>
            </a:pPr>
            <a:r>
              <a:rPr lang="en-GB" sz="2200" dirty="0"/>
              <a:t>chris.seijger@wur.nl</a:t>
            </a:r>
          </a:p>
        </p:txBody>
      </p:sp>
      <p:pic>
        <p:nvPicPr>
          <p:cNvPr id="6" name="Picture 5" descr="A river with rocks and trees&#10;&#10;Description automatically generated">
            <a:extLst>
              <a:ext uri="{FF2B5EF4-FFF2-40B4-BE49-F238E27FC236}">
                <a16:creationId xmlns:a16="http://schemas.microsoft.com/office/drawing/2014/main" id="{71B8EFE2-A4A0-692C-E0B9-4EB0AF15B9A6}"/>
              </a:ext>
            </a:extLst>
          </p:cNvPr>
          <p:cNvPicPr>
            <a:picLocks noChangeAspect="1"/>
          </p:cNvPicPr>
          <p:nvPr/>
        </p:nvPicPr>
        <p:blipFill rotWithShape="1">
          <a:blip r:embed="rId5">
            <a:extLst>
              <a:ext uri="{28A0092B-C50C-407E-A947-70E740481C1C}">
                <a14:useLocalDpi xmlns:a14="http://schemas.microsoft.com/office/drawing/2010/main" val="0"/>
              </a:ext>
            </a:extLst>
          </a:blip>
          <a:srcRect l="9236" r="1553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56131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2DF289DF20104CA81D186AFB04A512" ma:contentTypeVersion="18" ma:contentTypeDescription="Een nieuw document maken." ma:contentTypeScope="" ma:versionID="6ca21169221e3d2621c1c92309964dec">
  <xsd:schema xmlns:xsd="http://www.w3.org/2001/XMLSchema" xmlns:xs="http://www.w3.org/2001/XMLSchema" xmlns:p="http://schemas.microsoft.com/office/2006/metadata/properties" xmlns:ns3="50bf7d95-1c91-4f96-9b7f-5c638508f7a6" xmlns:ns4="b3b18a3e-2494-4f86-a282-8533fcb15fd5" targetNamespace="http://schemas.microsoft.com/office/2006/metadata/properties" ma:root="true" ma:fieldsID="5cc34d853f4eb4d13d5140a047c7cf47" ns3:_="" ns4:_="">
    <xsd:import namespace="50bf7d95-1c91-4f96-9b7f-5c638508f7a6"/>
    <xsd:import namespace="b3b18a3e-2494-4f86-a282-8533fcb15fd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Location"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f7d95-1c91-4f96-9b7f-5c638508f7a6"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SharingHintHash" ma:index="10" nillable="true" ma:displayName="Hint-hash dele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b18a3e-2494-4f86-a282-8533fcb15fd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b3b18a3e-2494-4f86-a282-8533fcb15fd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D2EF53-2E5C-4087-AB05-B3ECBAF6C1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f7d95-1c91-4f96-9b7f-5c638508f7a6"/>
    <ds:schemaRef ds:uri="b3b18a3e-2494-4f86-a282-8533fcb15f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39E6C7-0A08-45E9-84F9-3957E6484EFE}">
  <ds:schemaRefs>
    <ds:schemaRef ds:uri="http://purl.org/dc/elements/1.1/"/>
    <ds:schemaRef ds:uri="http://schemas.microsoft.com/office/2006/metadata/properties"/>
    <ds:schemaRef ds:uri="50bf7d95-1c91-4f96-9b7f-5c638508f7a6"/>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b3b18a3e-2494-4f86-a282-8533fcb15fd5"/>
    <ds:schemaRef ds:uri="http://www.w3.org/XML/1998/namespace"/>
    <ds:schemaRef ds:uri="http://purl.org/dc/dcmitype/"/>
  </ds:schemaRefs>
</ds:datastoreItem>
</file>

<file path=customXml/itemProps3.xml><?xml version="1.0" encoding="utf-8"?>
<ds:datastoreItem xmlns:ds="http://schemas.openxmlformats.org/officeDocument/2006/customXml" ds:itemID="{E14365A5-257B-4169-9526-58494A94A2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1552</TotalTime>
  <Words>3453</Words>
  <Application>Microsoft Office PowerPoint</Application>
  <PresentationFormat>Widescreen</PresentationFormat>
  <Paragraphs>263</Paragraphs>
  <Slides>20</Slides>
  <Notes>20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Calibri</vt:lpstr>
      <vt:lpstr>Calibri Light</vt:lpstr>
      <vt:lpstr>ElsevierGulliver</vt:lpstr>
      <vt:lpstr>Garamond</vt:lpstr>
      <vt:lpstr>Muli</vt:lpstr>
      <vt:lpstr>MuseoSans</vt:lpstr>
      <vt:lpstr>Symbol</vt:lpstr>
      <vt:lpstr>TimesNewRomanPS-BoldMT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Vielen Dank für Ihre Aufmerksamkeit!</vt:lpstr>
    </vt:vector>
  </TitlesOfParts>
  <Company>Wageningen University and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Seijger, Chris</dc:creator>
  <cp:lastModifiedBy>Seijger, Chris</cp:lastModifiedBy>
  <cp:revision>60</cp:revision>
  <dcterms:created xsi:type="dcterms:W3CDTF">2024-02-28T11:00:50Z</dcterms:created>
  <dcterms:modified xsi:type="dcterms:W3CDTF">2024-05-01T08:20:24Z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0x0101000E2DF289DF20104CA81D186AFB04A512</vt:lpwstr>
  </property>
</Properties>
</file>